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autoCompressPictures="0" saveSubsetFonts="1">
  <p:sldMasterIdLst>
    <p:sldMasterId id="2147483648" r:id="rId1"/>
  </p:sldMasterIdLst>
  <p:notesMasterIdLst>
    <p:notesMasterId r:id="rId2"/>
  </p:notesMasterIdLst>
  <p:sldIdLst>
    <p:sldId id="257" r:id="rId3"/>
    <p:sldId id="258" r:id="rId4"/>
    <p:sldId id="259" r:id="rId5"/>
    <p:sldId id="260" r:id="rId6"/>
  </p:sldIdLst>
  <p:sldSz type="screen16x9" cy="6858000" cx="12192000"/>
  <p:notesSz cx="6858000" cy="9144000"/>
  <p:defaultTextStyle>
    <a:defPPr>
      <a:defRPr lang="en-US"/>
    </a:defPPr>
    <a:lvl1pPr algn="l" defTabSz="457200" eaLnBrk="1" hangingPunct="1" latinLnBrk="0" marL="0" rtl="0">
      <a:defRPr sz="1800" kern="1200">
        <a:solidFill>
          <a:schemeClr val="tx1"/>
        </a:solidFill>
        <a:latin typeface="+mn-lt"/>
        <a:ea typeface="+mn-ea"/>
        <a:cs typeface="+mn-cs"/>
      </a:defRPr>
    </a:lvl1pPr>
    <a:lvl2pPr algn="l" defTabSz="457200" eaLnBrk="1" hangingPunct="1" latinLnBrk="0" marL="457200" rtl="0">
      <a:defRPr sz="1800" kern="1200">
        <a:solidFill>
          <a:schemeClr val="tx1"/>
        </a:solidFill>
        <a:latin typeface="+mn-lt"/>
        <a:ea typeface="+mn-ea"/>
        <a:cs typeface="+mn-cs"/>
      </a:defRPr>
    </a:lvl2pPr>
    <a:lvl3pPr algn="l" defTabSz="457200" eaLnBrk="1" hangingPunct="1" latinLnBrk="0" marL="914400" rtl="0">
      <a:defRPr sz="1800" kern="1200">
        <a:solidFill>
          <a:schemeClr val="tx1"/>
        </a:solidFill>
        <a:latin typeface="+mn-lt"/>
        <a:ea typeface="+mn-ea"/>
        <a:cs typeface="+mn-cs"/>
      </a:defRPr>
    </a:lvl3pPr>
    <a:lvl4pPr algn="l" defTabSz="457200" eaLnBrk="1" hangingPunct="1" latinLnBrk="0" marL="1371600" rtl="0">
      <a:defRPr sz="1800" kern="1200">
        <a:solidFill>
          <a:schemeClr val="tx1"/>
        </a:solidFill>
        <a:latin typeface="+mn-lt"/>
        <a:ea typeface="+mn-ea"/>
        <a:cs typeface="+mn-cs"/>
      </a:defRPr>
    </a:lvl4pPr>
    <a:lvl5pPr algn="l" defTabSz="457200" eaLnBrk="1" hangingPunct="1" latinLnBrk="0" marL="1828800" rtl="0">
      <a:defRPr sz="1800" kern="1200">
        <a:solidFill>
          <a:schemeClr val="tx1"/>
        </a:solidFill>
        <a:latin typeface="+mn-lt"/>
        <a:ea typeface="+mn-ea"/>
        <a:cs typeface="+mn-cs"/>
      </a:defRPr>
    </a:lvl5pPr>
    <a:lvl6pPr algn="l" defTabSz="457200" eaLnBrk="1" hangingPunct="1" latinLnBrk="0" marL="2286000" rtl="0">
      <a:defRPr sz="1800" kern="1200">
        <a:solidFill>
          <a:schemeClr val="tx1"/>
        </a:solidFill>
        <a:latin typeface="+mn-lt"/>
        <a:ea typeface="+mn-ea"/>
        <a:cs typeface="+mn-cs"/>
      </a:defRPr>
    </a:lvl6pPr>
    <a:lvl7pPr algn="l" defTabSz="457200" eaLnBrk="1" hangingPunct="1" latinLnBrk="0" marL="2743200" rtl="0">
      <a:defRPr sz="1800" kern="1200">
        <a:solidFill>
          <a:schemeClr val="tx1"/>
        </a:solidFill>
        <a:latin typeface="+mn-lt"/>
        <a:ea typeface="+mn-ea"/>
        <a:cs typeface="+mn-cs"/>
      </a:defRPr>
    </a:lvl7pPr>
    <a:lvl8pPr algn="l" defTabSz="457200" eaLnBrk="1" hangingPunct="1" latinLnBrk="0" marL="3200400" rtl="0">
      <a:defRPr sz="1800" kern="1200">
        <a:solidFill>
          <a:schemeClr val="tx1"/>
        </a:solidFill>
        <a:latin typeface="+mn-lt"/>
        <a:ea typeface="+mn-ea"/>
        <a:cs typeface="+mn-cs"/>
      </a:defRPr>
    </a:lvl8pPr>
    <a:lvl9pPr algn="l" defTabSz="4572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p:showPr>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p:restoredLeft sz="15608"/>
    <p:restoredTop sz="94631"/>
  </p:normalViewPr>
  <p:slideViewPr>
    <p:cSldViewPr snapToGrid="0" snapToObjects="1">
      <p:cViewPr>
        <p:scale>
          <a:sx n="66" d="100"/>
          <a:sy n="66" d="100"/>
        </p:scale>
        <p:origin x="876"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tableStyles" Target="tableStyles.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49" name=""/>
        <p:cNvGrpSpPr/>
        <p:nvPr/>
      </p:nvGrpSpPr>
      <p:grpSpPr>
        <a:xfrm>
          <a:off x="0" y="0"/>
          <a:ext cx="0" cy="0"/>
          <a:chOff x="0" y="0"/>
          <a:chExt cx="0" cy="0"/>
        </a:xfrm>
      </p:grpSpPr>
      <p:sp>
        <p:nvSpPr>
          <p:cNvPr id="1048702" name="Header Placeholder 1"/>
          <p:cNvSpPr>
            <a:spLocks noGrp="1"/>
          </p:cNvSpPr>
          <p:nvPr>
            <p:ph type="hdr" sz="quarter"/>
          </p:nvPr>
        </p:nvSpPr>
        <p:spPr>
          <a:xfrm>
            <a:off x="0" y="0"/>
            <a:ext cx="2971800" cy="458788"/>
          </a:xfrm>
          <a:prstGeom prst="rect"/>
        </p:spPr>
        <p:txBody>
          <a:bodyPr bIns="45720" lIns="91440" rIns="91440" rtlCol="0" tIns="45720" vert="horz"/>
          <a:lstStyle>
            <a:lvl1pPr algn="l">
              <a:defRPr sz="1200"/>
            </a:lvl1pPr>
          </a:lstStyle>
          <a:p>
            <a:endParaRPr lang="en-US"/>
          </a:p>
        </p:txBody>
      </p:sp>
      <p:sp>
        <p:nvSpPr>
          <p:cNvPr id="1048703" name="Date Placeholder 2"/>
          <p:cNvSpPr>
            <a:spLocks noGrp="1"/>
          </p:cNvSpPr>
          <p:nvPr>
            <p:ph type="dt" idx="1"/>
          </p:nvPr>
        </p:nvSpPr>
        <p:spPr>
          <a:xfrm>
            <a:off x="3884613" y="0"/>
            <a:ext cx="2971800" cy="458788"/>
          </a:xfrm>
          <a:prstGeom prst="rect"/>
        </p:spPr>
        <p:txBody>
          <a:bodyPr bIns="45720" lIns="91440" rIns="91440" rtlCol="0" tIns="45720" vert="horz"/>
          <a:lstStyle>
            <a:lvl1pPr algn="r">
              <a:defRPr sz="1200"/>
            </a:lvl1pPr>
          </a:lstStyle>
          <a:p>
            <a:fld id="{E0DE87DB-E491-43A9-84FB-8214B8498854}" type="datetimeFigureOut">
              <a:rPr lang="en-US" smtClean="0"/>
              <a:t>7/23/2021</a:t>
            </a:fld>
            <a:endParaRPr lang="en-US"/>
          </a:p>
        </p:txBody>
      </p:sp>
      <p:sp>
        <p:nvSpPr>
          <p:cNvPr id="1048704" name="Slide Image Placeholder 3"/>
          <p:cNvSpPr>
            <a:spLocks noChangeAspect="1" noRot="1" noGrp="1"/>
          </p:cNvSpPr>
          <p:nvPr>
            <p:ph type="sldImg" idx="2"/>
          </p:nvPr>
        </p:nvSpPr>
        <p:spPr>
          <a:xfrm>
            <a:off x="685800" y="1143000"/>
            <a:ext cx="5486400" cy="3086100"/>
          </a:xfrm>
          <a:prstGeom prst="rect"/>
          <a:noFill/>
          <a:ln w="12700">
            <a:solidFill>
              <a:prstClr val="black"/>
            </a:solidFill>
          </a:ln>
        </p:spPr>
        <p:txBody>
          <a:bodyPr anchor="ctr" bIns="45720" lIns="91440" rIns="91440" rtlCol="0" tIns="45720" vert="horz"/>
          <a:p>
            <a:endParaRPr lang="en-US"/>
          </a:p>
        </p:txBody>
      </p:sp>
      <p:sp>
        <p:nvSpPr>
          <p:cNvPr id="1048705" name="Notes Placeholder 4"/>
          <p:cNvSpPr>
            <a:spLocks noGrp="1"/>
          </p:cNvSpPr>
          <p:nvPr>
            <p:ph type="body" sz="quarter" idx="3"/>
          </p:nvPr>
        </p:nvSpPr>
        <p:spPr>
          <a:xfrm>
            <a:off x="685800" y="4400550"/>
            <a:ext cx="5486400" cy="3600450"/>
          </a:xfrm>
          <a:prstGeom prst="rect"/>
        </p:spPr>
        <p:txBody>
          <a:bodyPr bIns="45720" lIns="91440" rIns="91440" rtlCol="0" tIns="45720" vert="horz"/>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06" name="Footer Placeholder 5"/>
          <p:cNvSpPr>
            <a:spLocks noGrp="1"/>
          </p:cNvSpPr>
          <p:nvPr>
            <p:ph type="ftr" sz="quarter" idx="4"/>
          </p:nvPr>
        </p:nvSpPr>
        <p:spPr>
          <a:xfrm>
            <a:off x="0" y="8685213"/>
            <a:ext cx="2971800" cy="458787"/>
          </a:xfrm>
          <a:prstGeom prst="rect"/>
        </p:spPr>
        <p:txBody>
          <a:bodyPr anchor="b" bIns="45720" lIns="91440" rIns="91440" rtlCol="0" tIns="45720" vert="horz"/>
          <a:lstStyle>
            <a:lvl1pPr algn="l">
              <a:defRPr sz="1200"/>
            </a:lvl1pPr>
          </a:lstStyle>
          <a:p>
            <a:endParaRPr lang="en-US"/>
          </a:p>
        </p:txBody>
      </p:sp>
      <p:sp>
        <p:nvSpPr>
          <p:cNvPr id="1048707" name="Slide Number Placeholder 6"/>
          <p:cNvSpPr>
            <a:spLocks noGrp="1"/>
          </p:cNvSpPr>
          <p:nvPr>
            <p:ph type="sldNum" sz="quarter" idx="5"/>
          </p:nvPr>
        </p:nvSpPr>
        <p:spPr>
          <a:xfrm>
            <a:off x="3884613" y="8685213"/>
            <a:ext cx="2971800" cy="458787"/>
          </a:xfrm>
          <a:prstGeom prst="rect"/>
        </p:spPr>
        <p:txBody>
          <a:bodyPr anchor="b" bIns="45720" lIns="91440" rIns="91440" rtlCol="0" tIns="45720" vert="horz"/>
          <a:lstStyle>
            <a:lvl1pPr algn="r">
              <a:defRPr sz="1200"/>
            </a:lvl1pPr>
          </a:lstStyle>
          <a:p>
            <a:fld id="{7394A5AD-5156-4677-9873-E88044C2ACD5}" type="slidenum">
              <a:rPr lang="en-US" smtClean="0"/>
              <a:t>‹#›</a:t>
            </a:fld>
            <a:endParaRPr lang="en-US"/>
          </a:p>
        </p:txBody>
      </p:sp>
    </p:spTree>
  </p:cSld>
  <p:clrMap accent1="accent1" accent2="accent2" accent3="accent3" accent4="accent4" accent5="accent5" accent6="accent6" bg1="lt1" bg2="lt2" tx1="dk1" tx2="dk2" hlink="hlink" folHlink="folHlink"/>
  <p:notesStyle>
    <a:lvl1pPr algn="l" defTabSz="914400" eaLnBrk="1" hangingPunct="1" latinLnBrk="0" marL="0" rtl="0">
      <a:defRPr sz="1200" kern="1200">
        <a:solidFill>
          <a:schemeClr val="tx1"/>
        </a:solidFill>
        <a:latin typeface="+mn-lt"/>
        <a:ea typeface="+mn-ea"/>
        <a:cs typeface="+mn-cs"/>
      </a:defRPr>
    </a:lvl1pPr>
    <a:lvl2pPr algn="l" defTabSz="914400" eaLnBrk="1" hangingPunct="1" latinLnBrk="0" marL="457200" rtl="0">
      <a:defRPr sz="1200" kern="1200">
        <a:solidFill>
          <a:schemeClr val="tx1"/>
        </a:solidFill>
        <a:latin typeface="+mn-lt"/>
        <a:ea typeface="+mn-ea"/>
        <a:cs typeface="+mn-cs"/>
      </a:defRPr>
    </a:lvl2pPr>
    <a:lvl3pPr algn="l" defTabSz="914400" eaLnBrk="1" hangingPunct="1" latinLnBrk="0" marL="914400" rtl="0">
      <a:defRPr sz="1200" kern="1200">
        <a:solidFill>
          <a:schemeClr val="tx1"/>
        </a:solidFill>
        <a:latin typeface="+mn-lt"/>
        <a:ea typeface="+mn-ea"/>
        <a:cs typeface="+mn-cs"/>
      </a:defRPr>
    </a:lvl3pPr>
    <a:lvl4pPr algn="l" defTabSz="914400" eaLnBrk="1" hangingPunct="1" latinLnBrk="0" marL="1371600" rtl="0">
      <a:defRPr sz="1200" kern="1200">
        <a:solidFill>
          <a:schemeClr val="tx1"/>
        </a:solidFill>
        <a:latin typeface="+mn-lt"/>
        <a:ea typeface="+mn-ea"/>
        <a:cs typeface="+mn-cs"/>
      </a:defRPr>
    </a:lvl4pPr>
    <a:lvl5pPr algn="l" defTabSz="914400" eaLnBrk="1" hangingPunct="1" latinLnBrk="0" marL="1828800" rtl="0">
      <a:defRPr sz="1200" kern="1200">
        <a:solidFill>
          <a:schemeClr val="tx1"/>
        </a:solidFill>
        <a:latin typeface="+mn-lt"/>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597" name="Slide Image Placeholder 1"/>
          <p:cNvSpPr>
            <a:spLocks noChangeAspect="1" noRot="1" noGrp="1"/>
          </p:cNvSpPr>
          <p:nvPr>
            <p:ph type="sldImg"/>
          </p:nvPr>
        </p:nvSpPr>
        <p:spPr/>
      </p:sp>
      <p:sp>
        <p:nvSpPr>
          <p:cNvPr id="1048598" name="Notes Placeholder 2"/>
          <p:cNvSpPr>
            <a:spLocks noGrp="1"/>
          </p:cNvSpPr>
          <p:nvPr>
            <p:ph type="body" idx="1"/>
          </p:nvPr>
        </p:nvSpPr>
        <p:spPr/>
        <p:txBody>
          <a:bodyPr/>
          <a:p>
            <a:r>
              <a:rPr dirty="0" lang="en-US"/>
              <a:t>The comic video by comedian Don McMillan dubbed as “Life after Death by PowerPoint” highlights some of the common mistakes that </a:t>
            </a:r>
            <a:r>
              <a:rPr dirty="0" lang="en-US" err="1"/>
              <a:t>powerpoint</a:t>
            </a:r>
            <a:r>
              <a:rPr dirty="0" lang="en-US"/>
              <a:t> presenters do. McMillan makes hilarious jokes about these mistakes while also informing the audience about how to avoid those mistakes. Some of the mistakes, as highlighted in the slide include using too much information in the slides that makes the presentation crowdy and boring for the readers or audience. The second mistake is failure to spellcheck the mistakes when writing. McMillan hilarious explains that this mistake can make the presenter, no matter how intelligent he or she is, to look more stupid. The third mistake is bad color schemes. Bad color schemes involves clashing the background and font colors that do not match. This problem can lead to distraction, confusion, and even headaches to readers. </a:t>
            </a:r>
          </a:p>
        </p:txBody>
      </p:sp>
      <p:sp>
        <p:nvSpPr>
          <p:cNvPr id="1048599" name="Slide Number Placeholder 3"/>
          <p:cNvSpPr>
            <a:spLocks noGrp="1"/>
          </p:cNvSpPr>
          <p:nvPr>
            <p:ph type="sldNum" sz="quarter" idx="5"/>
          </p:nvPr>
        </p:nvSpPr>
        <p:spPr/>
        <p:txBody>
          <a:bodyPr/>
          <a:p>
            <a:fld id="{7394A5AD-5156-4677-9873-E88044C2ACD5}"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02" name="Slide Image Placeholder 1"/>
          <p:cNvSpPr>
            <a:spLocks noChangeAspect="1" noRot="1" noGrp="1"/>
          </p:cNvSpPr>
          <p:nvPr>
            <p:ph type="sldImg"/>
          </p:nvPr>
        </p:nvSpPr>
        <p:spPr/>
      </p:sp>
      <p:sp>
        <p:nvSpPr>
          <p:cNvPr id="1048603" name="Notes Placeholder 2"/>
          <p:cNvSpPr>
            <a:spLocks noGrp="1"/>
          </p:cNvSpPr>
          <p:nvPr>
            <p:ph type="body" idx="1"/>
          </p:nvPr>
        </p:nvSpPr>
        <p:spPr/>
        <p:txBody>
          <a:bodyPr/>
          <a:p>
            <a:r>
              <a:rPr dirty="0" lang="en-US"/>
              <a:t>Presentation requires innovation and creativity, this is according to McMillan. In the video, he expands the discussion on common mistakes that presenters do. Among them include the use of font, which he asserts that can tell a lot about the presenter. Using some of the few fonts and what they mean, McMillan explains what it means to be creative and imaginative when doing PowerPoint presentations. For example, he discourages viewers from using default fonts like Times New Roman because it shows that they do not think or engage creativity when presenting. </a:t>
            </a:r>
          </a:p>
        </p:txBody>
      </p:sp>
      <p:sp>
        <p:nvSpPr>
          <p:cNvPr id="1048604" name="Slide Number Placeholder 3"/>
          <p:cNvSpPr>
            <a:spLocks noGrp="1"/>
          </p:cNvSpPr>
          <p:nvPr>
            <p:ph type="sldNum" sz="quarter" idx="5"/>
          </p:nvPr>
        </p:nvSpPr>
        <p:spPr/>
        <p:txBody>
          <a:bodyPr/>
          <a:p>
            <a:fld id="{7394A5AD-5156-4677-9873-E88044C2ACD5}"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4" name=""/>
        <p:cNvGrpSpPr/>
        <p:nvPr/>
      </p:nvGrpSpPr>
      <p:grpSpPr>
        <a:xfrm>
          <a:off x="0" y="0"/>
          <a:ext cx="0" cy="0"/>
          <a:chOff x="0" y="0"/>
          <a:chExt cx="0" cy="0"/>
        </a:xfrm>
      </p:grpSpPr>
      <p:sp>
        <p:nvSpPr>
          <p:cNvPr id="1048583"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dirty="0" lang="en-US"/>
          </a:p>
        </p:txBody>
      </p:sp>
      <p:sp>
        <p:nvSpPr>
          <p:cNvPr id="1048584" name="Subtitle 2"/>
          <p:cNvSpPr>
            <a:spLocks noGrp="1"/>
          </p:cNvSpPr>
          <p:nvPr>
            <p:ph type="subTitle" idx="1"/>
          </p:nvPr>
        </p:nvSpPr>
        <p:spPr>
          <a:xfrm>
            <a:off x="1154955" y="4777380"/>
            <a:ext cx="8825658" cy="861420"/>
          </a:xfrm>
        </p:spPr>
        <p:txBody>
          <a:bodyPr anchor="t"/>
          <a:lstStyle>
            <a:lvl1pPr algn="l" indent="0" marL="0">
              <a:buNone/>
              <a:defRPr cap="all">
                <a:solidFill>
                  <a:schemeClr val="bg2">
                    <a:lumMod val="40000"/>
                    <a:lumOff val="60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en-US"/>
              <a:t>Click to edit Master subtitle style</a:t>
            </a:r>
            <a:endParaRPr dirty="0" lang="en-US"/>
          </a:p>
        </p:txBody>
      </p:sp>
      <p:sp>
        <p:nvSpPr>
          <p:cNvPr id="1048585" name="Date Placeholder 3"/>
          <p:cNvSpPr>
            <a:spLocks noGrp="1"/>
          </p:cNvSpPr>
          <p:nvPr>
            <p:ph type="dt" sz="half" idx="10"/>
          </p:nvPr>
        </p:nvSpPr>
        <p:spPr/>
        <p:txBody>
          <a:bodyPr/>
          <a:p>
            <a:fld id="{4AAD347D-5ACD-4C99-B74B-A9C85AD731AF}" type="datetimeFigureOut">
              <a:rPr dirty="0" lang="en-US"/>
              <a:t>7/23/2021</a:t>
            </a:fld>
            <a:endParaRPr dirty="0" lang="en-US"/>
          </a:p>
        </p:txBody>
      </p:sp>
      <p:sp>
        <p:nvSpPr>
          <p:cNvPr id="1048586" name="Footer Placeholder 4"/>
          <p:cNvSpPr>
            <a:spLocks noGrp="1"/>
          </p:cNvSpPr>
          <p:nvPr>
            <p:ph type="ftr" sz="quarter" idx="11"/>
          </p:nvPr>
        </p:nvSpPr>
        <p:spPr/>
        <p:txBody>
          <a:bodyPr/>
          <a:p>
            <a:endParaRPr dirty="0" lang="en-US"/>
          </a:p>
        </p:txBody>
      </p:sp>
      <p:sp>
        <p:nvSpPr>
          <p:cNvPr id="1048587" name="Slide Number Placeholder 5"/>
          <p:cNvSpPr>
            <a:spLocks noGrp="1"/>
          </p:cNvSpPr>
          <p:nvPr>
            <p:ph type="sldNum" sz="quarter" idx="12"/>
          </p:nvPr>
        </p:nvSpPr>
        <p:spPr/>
        <p:txBody>
          <a:bodyPr/>
          <a:p>
            <a:fld id="{D57F1E4F-1CFF-5643-939E-02111984F565}" type="slidenum">
              <a:rPr dirty="0" lang="en-US"/>
              <a:t>‹#›</a:t>
            </a:fld>
            <a:endParaRPr dirty="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44" name=""/>
        <p:cNvGrpSpPr/>
        <p:nvPr/>
      </p:nvGrpSpPr>
      <p:grpSpPr>
        <a:xfrm>
          <a:off x="0" y="0"/>
          <a:ext cx="0" cy="0"/>
          <a:chOff x="0" y="0"/>
          <a:chExt cx="0" cy="0"/>
        </a:xfrm>
      </p:grpSpPr>
      <p:sp>
        <p:nvSpPr>
          <p:cNvPr id="1048669" name="Title 1"/>
          <p:cNvSpPr>
            <a:spLocks noGrp="1"/>
          </p:cNvSpPr>
          <p:nvPr>
            <p:ph type="title"/>
          </p:nvPr>
        </p:nvSpPr>
        <p:spPr>
          <a:xfrm>
            <a:off x="1154956" y="4800587"/>
            <a:ext cx="8825657" cy="566738"/>
          </a:xfrm>
        </p:spPr>
        <p:txBody>
          <a:bodyPr anchor="b">
            <a:normAutofit/>
          </a:bodyPr>
          <a:lstStyle>
            <a:lvl1pPr algn="l">
              <a:defRPr b="0" sz="2400"/>
            </a:lvl1pPr>
          </a:lstStyle>
          <a:p>
            <a:r>
              <a:rPr lang="en-US"/>
              <a:t>Click to edit Master title style</a:t>
            </a:r>
            <a:endParaRPr dirty="0" lang="en-US"/>
          </a:p>
        </p:txBody>
      </p:sp>
      <p:sp>
        <p:nvSpPr>
          <p:cNvPr id="1048670" name="Picture Placeholder 2"/>
          <p:cNvSpPr>
            <a:spLocks noChangeAspect="1" noGrp="1"/>
          </p:cNvSpPr>
          <p:nvPr>
            <p:ph type="pic" idx="1"/>
          </p:nvPr>
        </p:nvSpPr>
        <p:spPr>
          <a:xfrm>
            <a:off x="1154955" y="685800"/>
            <a:ext cx="8825658" cy="3640666"/>
          </a:xfrm>
          <a:prstGeom prst="roundRect">
            <a:avLst>
              <a:gd name="adj" fmla="val 1858"/>
            </a:avLst>
          </a:prstGeom>
          <a:effectLst>
            <a:outerShdw algn="tl" blurRad="50800" dir="5400000" dist="50800" rotWithShape="0">
              <a:srgbClr val="000000">
                <a:alpha val="43000"/>
              </a:srgbClr>
            </a:outerShdw>
          </a:effectLst>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r>
              <a:rPr lang="en-US"/>
              <a:t>Drag picture to placeholder or click icon to add</a:t>
            </a:r>
            <a:endParaRPr dirty="0" lang="en-US"/>
          </a:p>
        </p:txBody>
      </p:sp>
      <p:sp>
        <p:nvSpPr>
          <p:cNvPr id="1048671" name="Text Placeholder 3"/>
          <p:cNvSpPr>
            <a:spLocks noGrp="1"/>
          </p:cNvSpPr>
          <p:nvPr>
            <p:ph type="body" sz="half" idx="2"/>
          </p:nvPr>
        </p:nvSpPr>
        <p:spPr>
          <a:xfrm>
            <a:off x="1154956" y="5367325"/>
            <a:ext cx="8825656" cy="493712"/>
          </a:xfrm>
        </p:spPr>
        <p:txBody>
          <a:bodyPr>
            <a:normAutofit/>
          </a:bodyPr>
          <a:lstStyle>
            <a:lvl1pPr indent="0" marL="0">
              <a:buNone/>
              <a:defRPr sz="12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672" name="Date Placeholder 4"/>
          <p:cNvSpPr>
            <a:spLocks noGrp="1"/>
          </p:cNvSpPr>
          <p:nvPr>
            <p:ph type="dt" sz="half" idx="10"/>
          </p:nvPr>
        </p:nvSpPr>
        <p:spPr/>
        <p:txBody>
          <a:bodyPr/>
          <a:p>
            <a:fld id="{4509A250-FF31-4206-8172-F9D3106AACB1}" type="datetimeFigureOut">
              <a:rPr dirty="0" lang="en-US"/>
              <a:t>7/23/2021</a:t>
            </a:fld>
            <a:endParaRPr dirty="0" lang="en-US"/>
          </a:p>
        </p:txBody>
      </p:sp>
      <p:sp>
        <p:nvSpPr>
          <p:cNvPr id="1048673" name="Footer Placeholder 5"/>
          <p:cNvSpPr>
            <a:spLocks noGrp="1"/>
          </p:cNvSpPr>
          <p:nvPr>
            <p:ph type="ftr" sz="quarter" idx="11"/>
          </p:nvPr>
        </p:nvSpPr>
        <p:spPr/>
        <p:txBody>
          <a:bodyPr/>
          <a:p>
            <a:endParaRPr dirty="0" lang="en-US"/>
          </a:p>
        </p:txBody>
      </p:sp>
      <p:sp>
        <p:nvSpPr>
          <p:cNvPr id="1048674" name="Slide Number Placeholder 6"/>
          <p:cNvSpPr>
            <a:spLocks noGrp="1"/>
          </p:cNvSpPr>
          <p:nvPr>
            <p:ph type="sldNum" sz="quarter" idx="12"/>
          </p:nvPr>
        </p:nvSpPr>
        <p:spPr/>
        <p:txBody>
          <a:bodyPr/>
          <a:p>
            <a:fld id="{D57F1E4F-1CFF-5643-939E-02111984F565}" type="slidenum">
              <a:rPr dirty="0" lang="en-US"/>
              <a:t>‹#›</a:t>
            </a:fld>
            <a:endParaRPr dirty="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36" name=""/>
        <p:cNvGrpSpPr/>
        <p:nvPr/>
      </p:nvGrpSpPr>
      <p:grpSpPr>
        <a:xfrm>
          <a:off x="0" y="0"/>
          <a:ext cx="0" cy="0"/>
          <a:chOff x="0" y="0"/>
          <a:chExt cx="0" cy="0"/>
        </a:xfrm>
      </p:grpSpPr>
      <p:sp>
        <p:nvSpPr>
          <p:cNvPr id="1048616"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dirty="0" lang="en-US"/>
          </a:p>
        </p:txBody>
      </p:sp>
      <p:sp>
        <p:nvSpPr>
          <p:cNvPr id="1048617" name="Text Placeholder 3"/>
          <p:cNvSpPr>
            <a:spLocks noGrp="1"/>
          </p:cNvSpPr>
          <p:nvPr>
            <p:ph type="body" sz="half" idx="2"/>
          </p:nvPr>
        </p:nvSpPr>
        <p:spPr>
          <a:xfrm>
            <a:off x="1154954" y="3657600"/>
            <a:ext cx="8825659" cy="2362200"/>
          </a:xfrm>
        </p:spPr>
        <p:txBody>
          <a:bodyPr anchor="ctr">
            <a:normAutofit/>
          </a:bodyPr>
          <a:lstStyle>
            <a:lvl1pPr indent="0" marL="0">
              <a:buNone/>
              <a:defRPr sz="18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618" name="Date Placeholder 3"/>
          <p:cNvSpPr>
            <a:spLocks noGrp="1"/>
          </p:cNvSpPr>
          <p:nvPr>
            <p:ph type="dt" sz="half" idx="10"/>
          </p:nvPr>
        </p:nvSpPr>
        <p:spPr/>
        <p:txBody>
          <a:bodyPr/>
          <a:p>
            <a:fld id="{4509A250-FF31-4206-8172-F9D3106AACB1}" type="datetimeFigureOut">
              <a:rPr dirty="0" lang="en-US"/>
              <a:t>7/23/2021</a:t>
            </a:fld>
            <a:endParaRPr dirty="0" lang="en-US"/>
          </a:p>
        </p:txBody>
      </p:sp>
      <p:sp>
        <p:nvSpPr>
          <p:cNvPr id="1048619" name="Footer Placeholder 4"/>
          <p:cNvSpPr>
            <a:spLocks noGrp="1"/>
          </p:cNvSpPr>
          <p:nvPr>
            <p:ph type="ftr" sz="quarter" idx="11"/>
          </p:nvPr>
        </p:nvSpPr>
        <p:spPr/>
        <p:txBody>
          <a:bodyPr/>
          <a:p>
            <a:endParaRPr dirty="0" lang="en-US"/>
          </a:p>
        </p:txBody>
      </p:sp>
      <p:sp>
        <p:nvSpPr>
          <p:cNvPr id="1048620" name="Slide Number Placeholder 5"/>
          <p:cNvSpPr>
            <a:spLocks noGrp="1"/>
          </p:cNvSpPr>
          <p:nvPr>
            <p:ph type="sldNum" sz="quarter" idx="12"/>
          </p:nvPr>
        </p:nvSpPr>
        <p:spPr/>
        <p:txBody>
          <a:bodyPr/>
          <a:p>
            <a:fld id="{D57F1E4F-1CFF-5643-939E-02111984F565}" type="slidenum">
              <a:rPr dirty="0" lang="en-US"/>
              <a:t>‹#›</a:t>
            </a:fld>
            <a:endParaRPr dirty="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43" name=""/>
        <p:cNvGrpSpPr/>
        <p:nvPr/>
      </p:nvGrpSpPr>
      <p:grpSpPr>
        <a:xfrm>
          <a:off x="0" y="0"/>
          <a:ext cx="0" cy="0"/>
          <a:chOff x="0" y="0"/>
          <a:chExt cx="0" cy="0"/>
        </a:xfrm>
      </p:grpSpPr>
      <p:sp>
        <p:nvSpPr>
          <p:cNvPr id="1048661"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dirty="0" lang="en-US"/>
          </a:p>
        </p:txBody>
      </p:sp>
      <p:sp>
        <p:nvSpPr>
          <p:cNvPr id="1048662" name="Text Placeholder 3"/>
          <p:cNvSpPr>
            <a:spLocks noGrp="1"/>
          </p:cNvSpPr>
          <p:nvPr>
            <p:ph type="body" sz="half" idx="14"/>
          </p:nvPr>
        </p:nvSpPr>
        <p:spPr>
          <a:xfrm>
            <a:off x="1930400" y="3771174"/>
            <a:ext cx="7279649" cy="342174"/>
          </a:xfrm>
        </p:spPr>
        <p:txBody>
          <a:bodyPr anchor="t" bIns="45720" lIns="91440" rIns="91440" rtlCol="0" tIns="45720" vert="horz">
            <a:normAutofit/>
          </a:bodyPr>
          <a:lstStyle>
            <a:lvl1pPr indent="0" marL="0">
              <a:buNone/>
              <a:defRPr b="0" cap="small" dirty="0" sz="1400" i="0" kern="1200" lang="en-US">
                <a:solidFill>
                  <a:schemeClr val="bg2">
                    <a:lumMod val="40000"/>
                    <a:lumOff val="60000"/>
                  </a:schemeClr>
                </a:solidFill>
                <a:latin typeface="+mj-lt"/>
                <a:ea typeface="+mj-ea"/>
                <a:cs typeface="+mj-cs"/>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indent="0" lvl="0" marL="0">
              <a:buNone/>
            </a:pPr>
            <a:r>
              <a:rPr lang="en-US"/>
              <a:t>Click to edit Master text styles</a:t>
            </a:r>
          </a:p>
        </p:txBody>
      </p:sp>
      <p:sp>
        <p:nvSpPr>
          <p:cNvPr id="1048663" name="Text Placeholder 3"/>
          <p:cNvSpPr>
            <a:spLocks noGrp="1"/>
          </p:cNvSpPr>
          <p:nvPr>
            <p:ph type="body" sz="half" idx="2"/>
          </p:nvPr>
        </p:nvSpPr>
        <p:spPr>
          <a:xfrm>
            <a:off x="1154954" y="4350657"/>
            <a:ext cx="8825659" cy="1676400"/>
          </a:xfrm>
        </p:spPr>
        <p:txBody>
          <a:bodyPr anchor="ctr">
            <a:normAutofit/>
          </a:bodyPr>
          <a:lstStyle>
            <a:lvl1pPr indent="0" marL="0">
              <a:buNone/>
              <a:defRPr sz="18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664" name="Date Placeholder 3"/>
          <p:cNvSpPr>
            <a:spLocks noGrp="1"/>
          </p:cNvSpPr>
          <p:nvPr>
            <p:ph type="dt" sz="half" idx="10"/>
          </p:nvPr>
        </p:nvSpPr>
        <p:spPr/>
        <p:txBody>
          <a:bodyPr/>
          <a:p>
            <a:fld id="{4509A250-FF31-4206-8172-F9D3106AACB1}" type="datetimeFigureOut">
              <a:rPr dirty="0" lang="en-US"/>
              <a:t>7/23/2021</a:t>
            </a:fld>
            <a:endParaRPr dirty="0" lang="en-US"/>
          </a:p>
        </p:txBody>
      </p:sp>
      <p:sp>
        <p:nvSpPr>
          <p:cNvPr id="1048665" name="Footer Placeholder 4"/>
          <p:cNvSpPr>
            <a:spLocks noGrp="1"/>
          </p:cNvSpPr>
          <p:nvPr>
            <p:ph type="ftr" sz="quarter" idx="11"/>
          </p:nvPr>
        </p:nvSpPr>
        <p:spPr/>
        <p:txBody>
          <a:bodyPr/>
          <a:p>
            <a:endParaRPr dirty="0" lang="en-US"/>
          </a:p>
        </p:txBody>
      </p:sp>
      <p:sp>
        <p:nvSpPr>
          <p:cNvPr id="1048666" name="Slide Number Placeholder 5"/>
          <p:cNvSpPr>
            <a:spLocks noGrp="1"/>
          </p:cNvSpPr>
          <p:nvPr>
            <p:ph type="sldNum" sz="quarter" idx="12"/>
          </p:nvPr>
        </p:nvSpPr>
        <p:spPr/>
        <p:txBody>
          <a:bodyPr/>
          <a:p>
            <a:fld id="{D57F1E4F-1CFF-5643-939E-02111984F565}" type="slidenum">
              <a:rPr dirty="0" lang="en-US"/>
              <a:t>‹#›</a:t>
            </a:fld>
            <a:endParaRPr dirty="0" lang="en-US"/>
          </a:p>
        </p:txBody>
      </p:sp>
      <p:sp>
        <p:nvSpPr>
          <p:cNvPr id="1048667" name="TextBox 11"/>
          <p:cNvSpPr txBox="1"/>
          <p:nvPr/>
        </p:nvSpPr>
        <p:spPr>
          <a:xfrm>
            <a:off x="898295" y="971253"/>
            <a:ext cx="801912" cy="1969770"/>
          </a:xfrm>
          <a:prstGeom prst="rect"/>
          <a:noFill/>
        </p:spPr>
        <p:txBody>
          <a:bodyPr rtlCol="0" wrap="square">
            <a:spAutoFit/>
          </a:bodyPr>
          <a:lstStyle>
            <a:defPPr>
              <a:defRPr lang="en-US"/>
            </a:defPPr>
            <a:lvl1pPr algn="r">
              <a:defRPr b="0" sz="12200" i="0">
                <a:solidFill>
                  <a:schemeClr val="bg2">
                    <a:lumMod val="40000"/>
                    <a:lumOff val="60000"/>
                  </a:schemeClr>
                </a:solidFill>
                <a:latin typeface="Arial"/>
                <a:ea typeface="+mj-ea"/>
                <a:cs typeface="+mj-cs"/>
              </a:defRPr>
            </a:lvl1pPr>
          </a:lstStyle>
          <a:p>
            <a:pPr lvl="0"/>
            <a:r>
              <a:rPr dirty="0" lang="en-US"/>
              <a:t>“</a:t>
            </a:r>
          </a:p>
        </p:txBody>
      </p:sp>
      <p:sp>
        <p:nvSpPr>
          <p:cNvPr id="1048668" name="TextBox 14"/>
          <p:cNvSpPr txBox="1"/>
          <p:nvPr/>
        </p:nvSpPr>
        <p:spPr>
          <a:xfrm>
            <a:off x="9330490" y="2613787"/>
            <a:ext cx="801912" cy="1969770"/>
          </a:xfrm>
          <a:prstGeom prst="rect"/>
          <a:noFill/>
        </p:spPr>
        <p:txBody>
          <a:bodyPr rtlCol="0" wrap="square">
            <a:spAutoFit/>
          </a:bodyPr>
          <a:lstStyle>
            <a:defPPr>
              <a:defRPr lang="en-US"/>
            </a:defPPr>
            <a:lvl1pPr algn="r">
              <a:defRPr b="0" sz="12200" i="0">
                <a:solidFill>
                  <a:schemeClr val="bg2">
                    <a:lumMod val="40000"/>
                    <a:lumOff val="60000"/>
                  </a:schemeClr>
                </a:solidFill>
                <a:latin typeface="Arial"/>
                <a:ea typeface="+mj-ea"/>
                <a:cs typeface="+mj-cs"/>
              </a:defRPr>
            </a:lvl1pPr>
          </a:lstStyle>
          <a:p>
            <a:pPr lvl="0"/>
            <a:r>
              <a:rPr dirty="0" lang="en-US"/>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35" name=""/>
        <p:cNvGrpSpPr/>
        <p:nvPr/>
      </p:nvGrpSpPr>
      <p:grpSpPr>
        <a:xfrm>
          <a:off x="0" y="0"/>
          <a:ext cx="0" cy="0"/>
          <a:chOff x="0" y="0"/>
          <a:chExt cx="0" cy="0"/>
        </a:xfrm>
      </p:grpSpPr>
      <p:sp>
        <p:nvSpPr>
          <p:cNvPr id="1048611" name="Title 1"/>
          <p:cNvSpPr>
            <a:spLocks noGrp="1"/>
          </p:cNvSpPr>
          <p:nvPr>
            <p:ph type="title"/>
          </p:nvPr>
        </p:nvSpPr>
        <p:spPr>
          <a:xfrm>
            <a:off x="1154954" y="3124201"/>
            <a:ext cx="8825660" cy="1653180"/>
          </a:xfrm>
        </p:spPr>
        <p:txBody>
          <a:bodyPr anchor="b"/>
          <a:lstStyle>
            <a:lvl1pPr algn="l">
              <a:defRPr b="0" cap="none" sz="4000"/>
            </a:lvl1pPr>
          </a:lstStyle>
          <a:p>
            <a:r>
              <a:rPr lang="en-US"/>
              <a:t>Click to edit Master title style</a:t>
            </a:r>
            <a:endParaRPr dirty="0" lang="en-US"/>
          </a:p>
        </p:txBody>
      </p:sp>
      <p:sp>
        <p:nvSpPr>
          <p:cNvPr id="1048612" name="Text Placeholder 2"/>
          <p:cNvSpPr>
            <a:spLocks noGrp="1"/>
          </p:cNvSpPr>
          <p:nvPr>
            <p:ph type="body" idx="1"/>
          </p:nvPr>
        </p:nvSpPr>
        <p:spPr>
          <a:xfrm>
            <a:off x="1154954" y="4777381"/>
            <a:ext cx="8825659" cy="860400"/>
          </a:xfrm>
        </p:spPr>
        <p:txBody>
          <a:bodyPr anchor="t"/>
          <a:lstStyle>
            <a:lvl1pPr algn="l" indent="0" marL="0">
              <a:buNone/>
              <a:defRPr cap="none" sz="2000">
                <a:solidFill>
                  <a:schemeClr val="bg2">
                    <a:lumMod val="40000"/>
                    <a:lumOff val="60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a:t>Click to edit Master text styles</a:t>
            </a:r>
          </a:p>
        </p:txBody>
      </p:sp>
      <p:sp>
        <p:nvSpPr>
          <p:cNvPr id="1048613" name="Date Placeholder 3"/>
          <p:cNvSpPr>
            <a:spLocks noGrp="1"/>
          </p:cNvSpPr>
          <p:nvPr>
            <p:ph type="dt" sz="half" idx="10"/>
          </p:nvPr>
        </p:nvSpPr>
        <p:spPr/>
        <p:txBody>
          <a:bodyPr/>
          <a:p>
            <a:fld id="{4509A250-FF31-4206-8172-F9D3106AACB1}" type="datetimeFigureOut">
              <a:rPr dirty="0" lang="en-US"/>
              <a:t>7/23/2021</a:t>
            </a:fld>
            <a:endParaRPr dirty="0" lang="en-US"/>
          </a:p>
        </p:txBody>
      </p:sp>
      <p:sp>
        <p:nvSpPr>
          <p:cNvPr id="1048614" name="Footer Placeholder 4"/>
          <p:cNvSpPr>
            <a:spLocks noGrp="1"/>
          </p:cNvSpPr>
          <p:nvPr>
            <p:ph type="ftr" sz="quarter" idx="11"/>
          </p:nvPr>
        </p:nvSpPr>
        <p:spPr/>
        <p:txBody>
          <a:bodyPr/>
          <a:p>
            <a:endParaRPr dirty="0" lang="en-US"/>
          </a:p>
        </p:txBody>
      </p:sp>
      <p:sp>
        <p:nvSpPr>
          <p:cNvPr id="1048615" name="Slide Number Placeholder 5"/>
          <p:cNvSpPr>
            <a:spLocks noGrp="1"/>
          </p:cNvSpPr>
          <p:nvPr>
            <p:ph type="sldNum" sz="quarter" idx="12"/>
          </p:nvPr>
        </p:nvSpPr>
        <p:spPr/>
        <p:txBody>
          <a:bodyPr/>
          <a:p>
            <a:fld id="{D57F1E4F-1CFF-5643-939E-02111984F565}" type="slidenum">
              <a:rPr dirty="0" lang="en-US"/>
              <a:t>‹#›</a:t>
            </a:fld>
            <a:endParaRPr dirty="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46" name=""/>
        <p:cNvGrpSpPr/>
        <p:nvPr/>
      </p:nvGrpSpPr>
      <p:grpSpPr>
        <a:xfrm>
          <a:off x="0" y="0"/>
          <a:ext cx="0" cy="0"/>
          <a:chOff x="0" y="0"/>
          <a:chExt cx="0" cy="0"/>
        </a:xfrm>
      </p:grpSpPr>
      <p:sp>
        <p:nvSpPr>
          <p:cNvPr id="1048681" name="Title 1"/>
          <p:cNvSpPr>
            <a:spLocks noGrp="1"/>
          </p:cNvSpPr>
          <p:nvPr>
            <p:ph type="title"/>
          </p:nvPr>
        </p:nvSpPr>
        <p:spPr/>
        <p:txBody>
          <a:bodyPr/>
          <a:lstStyle>
            <a:lvl1pPr>
              <a:defRPr sz="4200"/>
            </a:lvl1pPr>
          </a:lstStyle>
          <a:p>
            <a:r>
              <a:rPr lang="en-US"/>
              <a:t>Click to edit Master title style</a:t>
            </a:r>
            <a:endParaRPr dirty="0" lang="en-US"/>
          </a:p>
        </p:txBody>
      </p:sp>
      <p:sp>
        <p:nvSpPr>
          <p:cNvPr id="1048682" name="Text Placeholder 2"/>
          <p:cNvSpPr>
            <a:spLocks noGrp="1"/>
          </p:cNvSpPr>
          <p:nvPr>
            <p:ph type="body" idx="1"/>
          </p:nvPr>
        </p:nvSpPr>
        <p:spPr>
          <a:xfrm>
            <a:off x="632947" y="1981200"/>
            <a:ext cx="2946866" cy="576262"/>
          </a:xfrm>
        </p:spPr>
        <p:txBody>
          <a:bodyPr anchor="b">
            <a:noAutofit/>
          </a:bodyPr>
          <a:lstStyle>
            <a:lvl1pPr indent="0" marL="0">
              <a:buNone/>
              <a:defRPr b="0" sz="2400">
                <a:solidFill>
                  <a:schemeClr val="bg2">
                    <a:lumMod val="40000"/>
                    <a:lumOff val="6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683" name="Text Placeholder 3"/>
          <p:cNvSpPr>
            <a:spLocks noGrp="1"/>
          </p:cNvSpPr>
          <p:nvPr>
            <p:ph type="body" sz="half" idx="15"/>
          </p:nvPr>
        </p:nvSpPr>
        <p:spPr>
          <a:xfrm>
            <a:off x="652463" y="2667000"/>
            <a:ext cx="2927350" cy="3589338"/>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684" name="Text Placeholder 4"/>
          <p:cNvSpPr>
            <a:spLocks noGrp="1"/>
          </p:cNvSpPr>
          <p:nvPr>
            <p:ph type="body" sz="quarter" idx="3"/>
          </p:nvPr>
        </p:nvSpPr>
        <p:spPr>
          <a:xfrm>
            <a:off x="3883659" y="1981200"/>
            <a:ext cx="2936241" cy="576262"/>
          </a:xfrm>
        </p:spPr>
        <p:txBody>
          <a:bodyPr anchor="b">
            <a:noAutofit/>
          </a:bodyPr>
          <a:lstStyle>
            <a:lvl1pPr indent="0" marL="0">
              <a:buNone/>
              <a:defRPr b="0" sz="2400">
                <a:solidFill>
                  <a:schemeClr val="bg2">
                    <a:lumMod val="40000"/>
                    <a:lumOff val="6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685" name="Text Placeholder 3"/>
          <p:cNvSpPr>
            <a:spLocks noGrp="1"/>
          </p:cNvSpPr>
          <p:nvPr>
            <p:ph type="body" sz="half" idx="16"/>
          </p:nvPr>
        </p:nvSpPr>
        <p:spPr>
          <a:xfrm>
            <a:off x="3873106" y="2667000"/>
            <a:ext cx="2946794" cy="3589338"/>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686" name="Text Placeholder 4"/>
          <p:cNvSpPr>
            <a:spLocks noGrp="1"/>
          </p:cNvSpPr>
          <p:nvPr>
            <p:ph type="body" sz="quarter" idx="13"/>
          </p:nvPr>
        </p:nvSpPr>
        <p:spPr>
          <a:xfrm>
            <a:off x="7124700" y="1981200"/>
            <a:ext cx="2932113" cy="576262"/>
          </a:xfrm>
        </p:spPr>
        <p:txBody>
          <a:bodyPr anchor="b">
            <a:noAutofit/>
          </a:bodyPr>
          <a:lstStyle>
            <a:lvl1pPr indent="0" marL="0">
              <a:buNone/>
              <a:defRPr b="0" sz="2400">
                <a:solidFill>
                  <a:schemeClr val="bg2">
                    <a:lumMod val="40000"/>
                    <a:lumOff val="6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687" name="Text Placeholder 3"/>
          <p:cNvSpPr>
            <a:spLocks noGrp="1"/>
          </p:cNvSpPr>
          <p:nvPr>
            <p:ph type="body" sz="half" idx="17"/>
          </p:nvPr>
        </p:nvSpPr>
        <p:spPr>
          <a:xfrm>
            <a:off x="7124700" y="2667000"/>
            <a:ext cx="2932113" cy="3589338"/>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cxnSp>
        <p:nvCxnSpPr>
          <p:cNvPr id="3145730" name="Straight Connector 16"/>
          <p:cNvCxnSpPr>
            <a:cxnSpLocks/>
          </p:cNvCxnSpPr>
          <p:nvPr/>
        </p:nvCxnSpPr>
        <p:spPr>
          <a:xfrm>
            <a:off x="3726142" y="2133600"/>
            <a:ext cx="0" cy="3962400"/>
          </a:xfrm>
          <a:prstGeom prst="line"/>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3145731" name="Straight Connector 17"/>
          <p:cNvCxnSpPr>
            <a:cxnSpLocks/>
          </p:cNvCxnSpPr>
          <p:nvPr/>
        </p:nvCxnSpPr>
        <p:spPr>
          <a:xfrm>
            <a:off x="6962227" y="2133600"/>
            <a:ext cx="0" cy="3966882"/>
          </a:xfrm>
          <a:prstGeom prst="line"/>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1048688" name="Date Placeholder 3"/>
          <p:cNvSpPr>
            <a:spLocks noGrp="1"/>
          </p:cNvSpPr>
          <p:nvPr>
            <p:ph type="dt" sz="half" idx="10"/>
          </p:nvPr>
        </p:nvSpPr>
        <p:spPr/>
        <p:txBody>
          <a:bodyPr/>
          <a:p>
            <a:fld id="{4509A250-FF31-4206-8172-F9D3106AACB1}" type="datetimeFigureOut">
              <a:rPr dirty="0" lang="en-US"/>
              <a:t>7/23/2021</a:t>
            </a:fld>
            <a:endParaRPr dirty="0" lang="en-US"/>
          </a:p>
        </p:txBody>
      </p:sp>
      <p:sp>
        <p:nvSpPr>
          <p:cNvPr id="1048689" name="Footer Placeholder 4"/>
          <p:cNvSpPr>
            <a:spLocks noGrp="1"/>
          </p:cNvSpPr>
          <p:nvPr>
            <p:ph type="ftr" sz="quarter" idx="11"/>
          </p:nvPr>
        </p:nvSpPr>
        <p:spPr/>
        <p:txBody>
          <a:bodyPr/>
          <a:p>
            <a:endParaRPr dirty="0" lang="en-US"/>
          </a:p>
        </p:txBody>
      </p:sp>
      <p:sp>
        <p:nvSpPr>
          <p:cNvPr id="1048690" name="Slide Number Placeholder 5"/>
          <p:cNvSpPr>
            <a:spLocks noGrp="1"/>
          </p:cNvSpPr>
          <p:nvPr>
            <p:ph type="sldNum" sz="quarter" idx="12"/>
          </p:nvPr>
        </p:nvSpPr>
        <p:spPr/>
        <p:txBody>
          <a:bodyPr/>
          <a:p>
            <a:fld id="{D57F1E4F-1CFF-5643-939E-02111984F565}" type="slidenum">
              <a:rPr dirty="0" lang="en-US"/>
              <a:t>‹#›</a:t>
            </a:fld>
            <a:endParaRPr dirty="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38" name=""/>
        <p:cNvGrpSpPr/>
        <p:nvPr/>
      </p:nvGrpSpPr>
      <p:grpSpPr>
        <a:xfrm>
          <a:off x="0" y="0"/>
          <a:ext cx="0" cy="0"/>
          <a:chOff x="0" y="0"/>
          <a:chExt cx="0" cy="0"/>
        </a:xfrm>
      </p:grpSpPr>
      <p:sp>
        <p:nvSpPr>
          <p:cNvPr id="1048627" name="Title 1"/>
          <p:cNvSpPr>
            <a:spLocks noGrp="1"/>
          </p:cNvSpPr>
          <p:nvPr>
            <p:ph type="title"/>
          </p:nvPr>
        </p:nvSpPr>
        <p:spPr/>
        <p:txBody>
          <a:bodyPr/>
          <a:lstStyle>
            <a:lvl1pPr>
              <a:defRPr sz="4200"/>
            </a:lvl1pPr>
          </a:lstStyle>
          <a:p>
            <a:r>
              <a:rPr lang="en-US"/>
              <a:t>Click to edit Master title style</a:t>
            </a:r>
            <a:endParaRPr dirty="0" lang="en-US"/>
          </a:p>
        </p:txBody>
      </p:sp>
      <p:sp>
        <p:nvSpPr>
          <p:cNvPr id="1048628" name="Text Placeholder 2"/>
          <p:cNvSpPr>
            <a:spLocks noGrp="1"/>
          </p:cNvSpPr>
          <p:nvPr>
            <p:ph type="body" idx="1"/>
          </p:nvPr>
        </p:nvSpPr>
        <p:spPr>
          <a:xfrm>
            <a:off x="652463" y="4250949"/>
            <a:ext cx="2940050" cy="576262"/>
          </a:xfrm>
        </p:spPr>
        <p:txBody>
          <a:bodyPr anchor="b">
            <a:noAutofit/>
          </a:bodyPr>
          <a:lstStyle>
            <a:lvl1pPr indent="0" marL="0">
              <a:buNone/>
              <a:defRPr b="0" sz="2400">
                <a:solidFill>
                  <a:schemeClr val="bg2">
                    <a:lumMod val="40000"/>
                    <a:lumOff val="6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629" name="Picture Placeholder 2"/>
          <p:cNvSpPr>
            <a:spLocks noChangeAspect="1" noGrp="1"/>
          </p:cNvSpPr>
          <p:nvPr>
            <p:ph type="pic" idx="15"/>
          </p:nvPr>
        </p:nvSpPr>
        <p:spPr>
          <a:xfrm>
            <a:off x="652463" y="2209800"/>
            <a:ext cx="2940050" cy="1524000"/>
          </a:xfrm>
          <a:prstGeom prst="roundRect">
            <a:avLst>
              <a:gd name="adj" fmla="val 1858"/>
            </a:avLst>
          </a:prstGeom>
          <a:effectLst>
            <a:outerShdw algn="tl" blurRad="50800" dir="5400000" dist="50800" rotWithShape="0">
              <a:srgbClr val="000000">
                <a:alpha val="43000"/>
              </a:srgbClr>
            </a:outerShdw>
          </a:effectLst>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r>
              <a:rPr lang="en-US"/>
              <a:t>Drag picture to placeholder or click icon to add</a:t>
            </a:r>
            <a:endParaRPr dirty="0" lang="en-US"/>
          </a:p>
        </p:txBody>
      </p:sp>
      <p:sp>
        <p:nvSpPr>
          <p:cNvPr id="1048630" name="Text Placeholder 3"/>
          <p:cNvSpPr>
            <a:spLocks noGrp="1"/>
          </p:cNvSpPr>
          <p:nvPr>
            <p:ph type="body" sz="half" idx="18"/>
          </p:nvPr>
        </p:nvSpPr>
        <p:spPr>
          <a:xfrm>
            <a:off x="652463" y="4827211"/>
            <a:ext cx="2940050" cy="659189"/>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631" name="Text Placeholder 4"/>
          <p:cNvSpPr>
            <a:spLocks noGrp="1"/>
          </p:cNvSpPr>
          <p:nvPr>
            <p:ph type="body" sz="quarter" idx="3"/>
          </p:nvPr>
        </p:nvSpPr>
        <p:spPr>
          <a:xfrm>
            <a:off x="3889375" y="4250949"/>
            <a:ext cx="2930525" cy="576262"/>
          </a:xfrm>
        </p:spPr>
        <p:txBody>
          <a:bodyPr anchor="b">
            <a:noAutofit/>
          </a:bodyPr>
          <a:lstStyle>
            <a:lvl1pPr indent="0" marL="0">
              <a:buNone/>
              <a:defRPr b="0" sz="2400">
                <a:solidFill>
                  <a:schemeClr val="bg2">
                    <a:lumMod val="40000"/>
                    <a:lumOff val="6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632" name="Picture Placeholder 2"/>
          <p:cNvSpPr>
            <a:spLocks noChangeAspect="1" noGrp="1"/>
          </p:cNvSpPr>
          <p:nvPr>
            <p:ph type="pic" idx="21"/>
          </p:nvPr>
        </p:nvSpPr>
        <p:spPr>
          <a:xfrm>
            <a:off x="3889374" y="2209800"/>
            <a:ext cx="2930525" cy="1524000"/>
          </a:xfrm>
          <a:prstGeom prst="roundRect">
            <a:avLst>
              <a:gd name="adj" fmla="val 1858"/>
            </a:avLst>
          </a:prstGeom>
          <a:effectLst>
            <a:outerShdw algn="tl" blurRad="50800" dir="5400000" dist="50800" rotWithShape="0">
              <a:srgbClr val="000000">
                <a:alpha val="43000"/>
              </a:srgbClr>
            </a:outerShdw>
          </a:effectLst>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r>
              <a:rPr lang="en-US"/>
              <a:t>Drag picture to placeholder or click icon to add</a:t>
            </a:r>
            <a:endParaRPr dirty="0" lang="en-US"/>
          </a:p>
        </p:txBody>
      </p:sp>
      <p:sp>
        <p:nvSpPr>
          <p:cNvPr id="1048633" name="Text Placeholder 3"/>
          <p:cNvSpPr>
            <a:spLocks noGrp="1"/>
          </p:cNvSpPr>
          <p:nvPr>
            <p:ph type="body" sz="half" idx="19"/>
          </p:nvPr>
        </p:nvSpPr>
        <p:spPr>
          <a:xfrm>
            <a:off x="3888022" y="4827210"/>
            <a:ext cx="2934406" cy="659189"/>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634" name="Text Placeholder 4"/>
          <p:cNvSpPr>
            <a:spLocks noGrp="1"/>
          </p:cNvSpPr>
          <p:nvPr>
            <p:ph type="body" sz="quarter" idx="13"/>
          </p:nvPr>
        </p:nvSpPr>
        <p:spPr>
          <a:xfrm>
            <a:off x="7124700" y="4250949"/>
            <a:ext cx="2932113" cy="576262"/>
          </a:xfrm>
        </p:spPr>
        <p:txBody>
          <a:bodyPr anchor="b">
            <a:noAutofit/>
          </a:bodyPr>
          <a:lstStyle>
            <a:lvl1pPr indent="0" marL="0">
              <a:buNone/>
              <a:defRPr b="0" sz="2400">
                <a:solidFill>
                  <a:schemeClr val="bg2">
                    <a:lumMod val="40000"/>
                    <a:lumOff val="6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635" name="Picture Placeholder 2"/>
          <p:cNvSpPr>
            <a:spLocks noChangeAspect="1" noGrp="1"/>
          </p:cNvSpPr>
          <p:nvPr>
            <p:ph type="pic" idx="22"/>
          </p:nvPr>
        </p:nvSpPr>
        <p:spPr>
          <a:xfrm>
            <a:off x="7124699" y="2209800"/>
            <a:ext cx="2932113" cy="1524000"/>
          </a:xfrm>
          <a:prstGeom prst="roundRect">
            <a:avLst>
              <a:gd name="adj" fmla="val 1858"/>
            </a:avLst>
          </a:prstGeom>
          <a:effectLst>
            <a:outerShdw algn="tl" blurRad="50800" dir="5400000" dist="50800" rotWithShape="0">
              <a:srgbClr val="000000">
                <a:alpha val="43000"/>
              </a:srgbClr>
            </a:outerShdw>
          </a:effectLst>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r>
              <a:rPr lang="en-US"/>
              <a:t>Drag picture to placeholder or click icon to add</a:t>
            </a:r>
            <a:endParaRPr dirty="0" lang="en-US"/>
          </a:p>
        </p:txBody>
      </p:sp>
      <p:sp>
        <p:nvSpPr>
          <p:cNvPr id="1048636" name="Text Placeholder 3"/>
          <p:cNvSpPr>
            <a:spLocks noGrp="1"/>
          </p:cNvSpPr>
          <p:nvPr>
            <p:ph type="body" sz="half" idx="20"/>
          </p:nvPr>
        </p:nvSpPr>
        <p:spPr>
          <a:xfrm>
            <a:off x="7124575" y="4827208"/>
            <a:ext cx="2935997" cy="659189"/>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cxnSp>
        <p:nvCxnSpPr>
          <p:cNvPr id="3145728" name="Straight Connector 18"/>
          <p:cNvCxnSpPr>
            <a:cxnSpLocks/>
          </p:cNvCxnSpPr>
          <p:nvPr/>
        </p:nvCxnSpPr>
        <p:spPr>
          <a:xfrm>
            <a:off x="3726142" y="2133600"/>
            <a:ext cx="0" cy="3962400"/>
          </a:xfrm>
          <a:prstGeom prst="line"/>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3145729" name="Straight Connector 19"/>
          <p:cNvCxnSpPr>
            <a:cxnSpLocks/>
          </p:cNvCxnSpPr>
          <p:nvPr/>
        </p:nvCxnSpPr>
        <p:spPr>
          <a:xfrm>
            <a:off x="6962227" y="2133600"/>
            <a:ext cx="0" cy="3966882"/>
          </a:xfrm>
          <a:prstGeom prst="line"/>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1048637" name="Date Placeholder 3"/>
          <p:cNvSpPr>
            <a:spLocks noGrp="1"/>
          </p:cNvSpPr>
          <p:nvPr>
            <p:ph type="dt" sz="half" idx="10"/>
          </p:nvPr>
        </p:nvSpPr>
        <p:spPr/>
        <p:txBody>
          <a:bodyPr/>
          <a:p>
            <a:fld id="{4509A250-FF31-4206-8172-F9D3106AACB1}" type="datetimeFigureOut">
              <a:rPr dirty="0" lang="en-US"/>
              <a:t>7/23/2021</a:t>
            </a:fld>
            <a:endParaRPr dirty="0" lang="en-US"/>
          </a:p>
        </p:txBody>
      </p:sp>
      <p:sp>
        <p:nvSpPr>
          <p:cNvPr id="1048638" name="Footer Placeholder 4"/>
          <p:cNvSpPr>
            <a:spLocks noGrp="1"/>
          </p:cNvSpPr>
          <p:nvPr>
            <p:ph type="ftr" sz="quarter" idx="11"/>
          </p:nvPr>
        </p:nvSpPr>
        <p:spPr/>
        <p:txBody>
          <a:bodyPr/>
          <a:p>
            <a:endParaRPr dirty="0" lang="en-US"/>
          </a:p>
        </p:txBody>
      </p:sp>
      <p:sp>
        <p:nvSpPr>
          <p:cNvPr id="1048639" name="Slide Number Placeholder 5"/>
          <p:cNvSpPr>
            <a:spLocks noGrp="1"/>
          </p:cNvSpPr>
          <p:nvPr>
            <p:ph type="sldNum" sz="quarter" idx="12"/>
          </p:nvPr>
        </p:nvSpPr>
        <p:spPr/>
        <p:txBody>
          <a:bodyPr/>
          <a:p>
            <a:fld id="{D57F1E4F-1CFF-5643-939E-02111984F565}" type="slidenum">
              <a:rPr dirty="0" lang="en-US"/>
              <a:t>‹#›</a:t>
            </a:fld>
            <a:endParaRPr dirty="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48" name=""/>
        <p:cNvGrpSpPr/>
        <p:nvPr/>
      </p:nvGrpSpPr>
      <p:grpSpPr>
        <a:xfrm>
          <a:off x="0" y="0"/>
          <a:ext cx="0" cy="0"/>
          <a:chOff x="0" y="0"/>
          <a:chExt cx="0" cy="0"/>
        </a:xfrm>
      </p:grpSpPr>
      <p:sp>
        <p:nvSpPr>
          <p:cNvPr id="1048697" name="Title 1"/>
          <p:cNvSpPr>
            <a:spLocks noGrp="1"/>
          </p:cNvSpPr>
          <p:nvPr>
            <p:ph type="title"/>
          </p:nvPr>
        </p:nvSpPr>
        <p:spPr/>
        <p:txBody>
          <a:bodyPr/>
          <a:p>
            <a:r>
              <a:rPr lang="en-US"/>
              <a:t>Click to edit Master title style</a:t>
            </a:r>
            <a:endParaRPr dirty="0" lang="en-US"/>
          </a:p>
        </p:txBody>
      </p:sp>
      <p:sp>
        <p:nvSpPr>
          <p:cNvPr id="1048698" name="Vertical Text Placeholder 2"/>
          <p:cNvSpPr>
            <a:spLocks noGrp="1"/>
          </p:cNvSpPr>
          <p:nvPr>
            <p:ph type="body" orient="vert" idx="1"/>
          </p:nvPr>
        </p:nvSpPr>
        <p:spPr/>
        <p:txBody>
          <a:bodyPr anchor="t" anchorCtr="0" vert="eaVert"/>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99" name="Date Placeholder 3"/>
          <p:cNvSpPr>
            <a:spLocks noGrp="1"/>
          </p:cNvSpPr>
          <p:nvPr>
            <p:ph type="dt" sz="half" idx="10"/>
          </p:nvPr>
        </p:nvSpPr>
        <p:spPr/>
        <p:txBody>
          <a:bodyPr/>
          <a:p>
            <a:fld id="{4509A250-FF31-4206-8172-F9D3106AACB1}" type="datetimeFigureOut">
              <a:rPr dirty="0" lang="en-US"/>
              <a:t>7/23/2021</a:t>
            </a:fld>
            <a:endParaRPr dirty="0" lang="en-US"/>
          </a:p>
        </p:txBody>
      </p:sp>
      <p:sp>
        <p:nvSpPr>
          <p:cNvPr id="1048700" name="Footer Placeholder 4"/>
          <p:cNvSpPr>
            <a:spLocks noGrp="1"/>
          </p:cNvSpPr>
          <p:nvPr>
            <p:ph type="ftr" sz="quarter" idx="11"/>
          </p:nvPr>
        </p:nvSpPr>
        <p:spPr/>
        <p:txBody>
          <a:bodyPr/>
          <a:p>
            <a:endParaRPr dirty="0" lang="en-US"/>
          </a:p>
        </p:txBody>
      </p:sp>
      <p:sp>
        <p:nvSpPr>
          <p:cNvPr id="1048701" name="Slide Number Placeholder 5"/>
          <p:cNvSpPr>
            <a:spLocks noGrp="1"/>
          </p:cNvSpPr>
          <p:nvPr>
            <p:ph type="sldNum" sz="quarter" idx="12"/>
          </p:nvPr>
        </p:nvSpPr>
        <p:spPr/>
        <p:txBody>
          <a:bodyPr/>
          <a:p>
            <a:fld id="{D57F1E4F-1CFF-5643-939E-02111984F565}" type="slidenum">
              <a:rPr dirty="0" lang="en-US"/>
              <a:t>‹#›</a:t>
            </a:fld>
            <a:endParaRPr dirty="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42" name=""/>
        <p:cNvGrpSpPr/>
        <p:nvPr/>
      </p:nvGrpSpPr>
      <p:grpSpPr>
        <a:xfrm>
          <a:off x="0" y="0"/>
          <a:ext cx="0" cy="0"/>
          <a:chOff x="0" y="0"/>
          <a:chExt cx="0" cy="0"/>
        </a:xfrm>
      </p:grpSpPr>
      <p:sp>
        <p:nvSpPr>
          <p:cNvPr id="1048656" name="Vertical Title 1"/>
          <p:cNvSpPr>
            <a:spLocks noGrp="1"/>
          </p:cNvSpPr>
          <p:nvPr>
            <p:ph type="title" orient="vert"/>
          </p:nvPr>
        </p:nvSpPr>
        <p:spPr>
          <a:xfrm>
            <a:off x="8304212" y="430213"/>
            <a:ext cx="1752601" cy="5826125"/>
          </a:xfrm>
        </p:spPr>
        <p:txBody>
          <a:bodyPr anchor="b" anchorCtr="0" vert="eaVert"/>
          <a:p>
            <a:r>
              <a:rPr lang="en-US"/>
              <a:t>Click to edit Master title style</a:t>
            </a:r>
            <a:endParaRPr dirty="0" lang="en-US"/>
          </a:p>
        </p:txBody>
      </p:sp>
      <p:sp>
        <p:nvSpPr>
          <p:cNvPr id="1048657" name="Vertical Text Placeholder 2"/>
          <p:cNvSpPr>
            <a:spLocks noGrp="1"/>
          </p:cNvSpPr>
          <p:nvPr>
            <p:ph type="body" orient="vert" idx="1"/>
          </p:nvPr>
        </p:nvSpPr>
        <p:spPr>
          <a:xfrm>
            <a:off x="652463" y="887414"/>
            <a:ext cx="7423149" cy="5368924"/>
          </a:xfrm>
        </p:spPr>
        <p:txBody>
          <a:bodyPr vert="eaVert"/>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58" name="Date Placeholder 3"/>
          <p:cNvSpPr>
            <a:spLocks noGrp="1"/>
          </p:cNvSpPr>
          <p:nvPr>
            <p:ph type="dt" sz="half" idx="10"/>
          </p:nvPr>
        </p:nvSpPr>
        <p:spPr/>
        <p:txBody>
          <a:bodyPr/>
          <a:p>
            <a:fld id="{4509A250-FF31-4206-8172-F9D3106AACB1}" type="datetimeFigureOut">
              <a:rPr dirty="0" lang="en-US"/>
              <a:t>7/23/2021</a:t>
            </a:fld>
            <a:endParaRPr dirty="0" lang="en-US"/>
          </a:p>
        </p:txBody>
      </p:sp>
      <p:sp>
        <p:nvSpPr>
          <p:cNvPr id="1048659" name="Footer Placeholder 4"/>
          <p:cNvSpPr>
            <a:spLocks noGrp="1"/>
          </p:cNvSpPr>
          <p:nvPr>
            <p:ph type="ftr" sz="quarter" idx="11"/>
          </p:nvPr>
        </p:nvSpPr>
        <p:spPr/>
        <p:txBody>
          <a:bodyPr/>
          <a:p>
            <a:endParaRPr dirty="0" lang="en-US"/>
          </a:p>
        </p:txBody>
      </p:sp>
      <p:sp>
        <p:nvSpPr>
          <p:cNvPr id="1048660" name="Slide Number Placeholder 5"/>
          <p:cNvSpPr>
            <a:spLocks noGrp="1"/>
          </p:cNvSpPr>
          <p:nvPr>
            <p:ph type="sldNum" sz="quarter" idx="12"/>
          </p:nvPr>
        </p:nvSpPr>
        <p:spPr/>
        <p:txBody>
          <a:bodyPr/>
          <a:p>
            <a:fld id="{D57F1E4F-1CFF-5643-939E-02111984F565}" type="slidenum">
              <a:rPr dirty="0" lang="en-US"/>
              <a:t>‹#›</a:t>
            </a:fld>
            <a:endParaRPr dirty="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26" name=""/>
        <p:cNvGrpSpPr/>
        <p:nvPr/>
      </p:nvGrpSpPr>
      <p:grpSpPr>
        <a:xfrm>
          <a:off x="0" y="0"/>
          <a:ext cx="0" cy="0"/>
          <a:chOff x="0" y="0"/>
          <a:chExt cx="0" cy="0"/>
        </a:xfrm>
      </p:grpSpPr>
      <p:sp>
        <p:nvSpPr>
          <p:cNvPr id="1048590" name="Title 1"/>
          <p:cNvSpPr>
            <a:spLocks noGrp="1"/>
          </p:cNvSpPr>
          <p:nvPr>
            <p:ph type="title"/>
          </p:nvPr>
        </p:nvSpPr>
        <p:spPr/>
        <p:txBody>
          <a:bodyPr/>
          <a:p>
            <a:r>
              <a:rPr lang="en-US"/>
              <a:t>Click to edit Master title style</a:t>
            </a:r>
            <a:endParaRPr dirty="0" lang="en-US"/>
          </a:p>
        </p:txBody>
      </p:sp>
      <p:sp>
        <p:nvSpPr>
          <p:cNvPr id="1048591" name="Content Placeholder 2"/>
          <p:cNvSpPr>
            <a:spLocks noGrp="1"/>
          </p:cNvSpPr>
          <p:nvPr>
            <p:ph idx="1"/>
          </p:nvPr>
        </p:nvSpPr>
        <p:spPr/>
        <p:txBody>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592" name="Date Placeholder 3"/>
          <p:cNvSpPr>
            <a:spLocks noGrp="1"/>
          </p:cNvSpPr>
          <p:nvPr>
            <p:ph type="dt" sz="half" idx="10"/>
          </p:nvPr>
        </p:nvSpPr>
        <p:spPr/>
        <p:txBody>
          <a:bodyPr/>
          <a:p>
            <a:fld id="{4509A250-FF31-4206-8172-F9D3106AACB1}" type="datetimeFigureOut">
              <a:rPr dirty="0" lang="en-US"/>
              <a:t>7/23/2021</a:t>
            </a:fld>
            <a:endParaRPr dirty="0" lang="en-US"/>
          </a:p>
        </p:txBody>
      </p:sp>
      <p:sp>
        <p:nvSpPr>
          <p:cNvPr id="1048593" name="Footer Placeholder 4"/>
          <p:cNvSpPr>
            <a:spLocks noGrp="1"/>
          </p:cNvSpPr>
          <p:nvPr>
            <p:ph type="ftr" sz="quarter" idx="11"/>
          </p:nvPr>
        </p:nvSpPr>
        <p:spPr/>
        <p:txBody>
          <a:bodyPr/>
          <a:p>
            <a:endParaRPr dirty="0" lang="en-US"/>
          </a:p>
        </p:txBody>
      </p:sp>
      <p:sp>
        <p:nvSpPr>
          <p:cNvPr id="1048594" name="Slide Number Placeholder 5"/>
          <p:cNvSpPr>
            <a:spLocks noGrp="1"/>
          </p:cNvSpPr>
          <p:nvPr>
            <p:ph type="sldNum" sz="quarter" idx="12"/>
          </p:nvPr>
        </p:nvSpPr>
        <p:spPr/>
        <p:txBody>
          <a:bodyPr/>
          <a:p>
            <a:fld id="{D57F1E4F-1CFF-5643-939E-02111984F565}" type="slidenum">
              <a:rPr dirty="0" lang="en-US"/>
              <a:t>‹#›</a:t>
            </a:fld>
            <a:endParaRPr dirty="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39" name=""/>
        <p:cNvGrpSpPr/>
        <p:nvPr/>
      </p:nvGrpSpPr>
      <p:grpSpPr>
        <a:xfrm>
          <a:off x="0" y="0"/>
          <a:ext cx="0" cy="0"/>
          <a:chOff x="0" y="0"/>
          <a:chExt cx="0" cy="0"/>
        </a:xfrm>
      </p:grpSpPr>
      <p:sp>
        <p:nvSpPr>
          <p:cNvPr id="1048640" name="Title 1"/>
          <p:cNvSpPr>
            <a:spLocks noGrp="1"/>
          </p:cNvSpPr>
          <p:nvPr>
            <p:ph type="title"/>
          </p:nvPr>
        </p:nvSpPr>
        <p:spPr>
          <a:xfrm>
            <a:off x="1154956" y="2861733"/>
            <a:ext cx="8825657" cy="1915647"/>
          </a:xfrm>
        </p:spPr>
        <p:txBody>
          <a:bodyPr anchor="b"/>
          <a:lstStyle>
            <a:lvl1pPr algn="l">
              <a:defRPr b="0" cap="none" sz="4000"/>
            </a:lvl1pPr>
          </a:lstStyle>
          <a:p>
            <a:r>
              <a:rPr lang="en-US"/>
              <a:t>Click to edit Master title style</a:t>
            </a:r>
            <a:endParaRPr dirty="0" lang="en-US"/>
          </a:p>
        </p:txBody>
      </p:sp>
      <p:sp>
        <p:nvSpPr>
          <p:cNvPr id="1048641" name="Text Placeholder 2"/>
          <p:cNvSpPr>
            <a:spLocks noGrp="1"/>
          </p:cNvSpPr>
          <p:nvPr>
            <p:ph type="body" idx="1"/>
          </p:nvPr>
        </p:nvSpPr>
        <p:spPr>
          <a:xfrm>
            <a:off x="1154955" y="4777381"/>
            <a:ext cx="8825658" cy="860400"/>
          </a:xfrm>
        </p:spPr>
        <p:txBody>
          <a:bodyPr anchor="t"/>
          <a:lstStyle>
            <a:lvl1pPr algn="l" indent="0" marL="0">
              <a:buNone/>
              <a:defRPr cap="all" sz="2000">
                <a:solidFill>
                  <a:schemeClr val="bg2">
                    <a:lumMod val="40000"/>
                    <a:lumOff val="60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a:t>Click to edit Master text styles</a:t>
            </a:r>
          </a:p>
        </p:txBody>
      </p:sp>
      <p:sp>
        <p:nvSpPr>
          <p:cNvPr id="1048642" name="Date Placeholder 3"/>
          <p:cNvSpPr>
            <a:spLocks noGrp="1"/>
          </p:cNvSpPr>
          <p:nvPr>
            <p:ph type="dt" sz="half" idx="10"/>
          </p:nvPr>
        </p:nvSpPr>
        <p:spPr/>
        <p:txBody>
          <a:bodyPr/>
          <a:p>
            <a:fld id="{9796027F-7875-4030-9381-8BD8C4F21935}" type="datetimeFigureOut">
              <a:rPr dirty="0" lang="en-US"/>
              <a:t>7/23/2021</a:t>
            </a:fld>
            <a:endParaRPr dirty="0" lang="en-US"/>
          </a:p>
        </p:txBody>
      </p:sp>
      <p:sp>
        <p:nvSpPr>
          <p:cNvPr id="1048643" name="Footer Placeholder 4"/>
          <p:cNvSpPr>
            <a:spLocks noGrp="1"/>
          </p:cNvSpPr>
          <p:nvPr>
            <p:ph type="ftr" sz="quarter" idx="11"/>
          </p:nvPr>
        </p:nvSpPr>
        <p:spPr/>
        <p:txBody>
          <a:bodyPr/>
          <a:p>
            <a:endParaRPr dirty="0" lang="en-US"/>
          </a:p>
        </p:txBody>
      </p:sp>
      <p:sp>
        <p:nvSpPr>
          <p:cNvPr id="1048644" name="Slide Number Placeholder 5"/>
          <p:cNvSpPr>
            <a:spLocks noGrp="1"/>
          </p:cNvSpPr>
          <p:nvPr>
            <p:ph type="sldNum" sz="quarter" idx="12"/>
          </p:nvPr>
        </p:nvSpPr>
        <p:spPr/>
        <p:txBody>
          <a:bodyPr/>
          <a:p>
            <a:fld id="{D57F1E4F-1CFF-5643-939E-02111984F565}" type="slidenum">
              <a:rPr dirty="0" lang="en-US"/>
              <a:t>‹#›</a:t>
            </a:fld>
            <a:endParaRPr dirty="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45" name=""/>
        <p:cNvGrpSpPr/>
        <p:nvPr/>
      </p:nvGrpSpPr>
      <p:grpSpPr>
        <a:xfrm>
          <a:off x="0" y="0"/>
          <a:ext cx="0" cy="0"/>
          <a:chOff x="0" y="0"/>
          <a:chExt cx="0" cy="0"/>
        </a:xfrm>
      </p:grpSpPr>
      <p:sp>
        <p:nvSpPr>
          <p:cNvPr id="1048675" name="Title 1"/>
          <p:cNvSpPr>
            <a:spLocks noGrp="1"/>
          </p:cNvSpPr>
          <p:nvPr>
            <p:ph type="title"/>
          </p:nvPr>
        </p:nvSpPr>
        <p:spPr/>
        <p:txBody>
          <a:bodyPr/>
          <a:p>
            <a:r>
              <a:rPr lang="en-US"/>
              <a:t>Click to edit Master title style</a:t>
            </a:r>
            <a:endParaRPr dirty="0" lang="en-US"/>
          </a:p>
        </p:txBody>
      </p:sp>
      <p:sp>
        <p:nvSpPr>
          <p:cNvPr id="1048676"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77"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78" name="Date Placeholder 4"/>
          <p:cNvSpPr>
            <a:spLocks noGrp="1"/>
          </p:cNvSpPr>
          <p:nvPr>
            <p:ph type="dt" sz="half" idx="10"/>
          </p:nvPr>
        </p:nvSpPr>
        <p:spPr/>
        <p:txBody>
          <a:bodyPr/>
          <a:p>
            <a:fld id="{9796027F-7875-4030-9381-8BD8C4F21935}" type="datetimeFigureOut">
              <a:rPr dirty="0" lang="en-US"/>
              <a:t>7/23/2021</a:t>
            </a:fld>
            <a:endParaRPr dirty="0" lang="en-US"/>
          </a:p>
        </p:txBody>
      </p:sp>
      <p:sp>
        <p:nvSpPr>
          <p:cNvPr id="1048679" name="Footer Placeholder 5"/>
          <p:cNvSpPr>
            <a:spLocks noGrp="1"/>
          </p:cNvSpPr>
          <p:nvPr>
            <p:ph type="ftr" sz="quarter" idx="11"/>
          </p:nvPr>
        </p:nvSpPr>
        <p:spPr/>
        <p:txBody>
          <a:bodyPr/>
          <a:p>
            <a:endParaRPr dirty="0" lang="en-US"/>
          </a:p>
        </p:txBody>
      </p:sp>
      <p:sp>
        <p:nvSpPr>
          <p:cNvPr id="1048680" name="Slide Number Placeholder 6"/>
          <p:cNvSpPr>
            <a:spLocks noGrp="1"/>
          </p:cNvSpPr>
          <p:nvPr>
            <p:ph type="sldNum" sz="quarter" idx="12"/>
          </p:nvPr>
        </p:nvSpPr>
        <p:spPr/>
        <p:txBody>
          <a:bodyPr/>
          <a:p>
            <a:fld id="{D57F1E4F-1CFF-5643-939E-02111984F565}" type="slidenum">
              <a:rPr dirty="0" lang="en-US"/>
              <a:t>‹#›</a:t>
            </a:fld>
            <a:endParaRPr dirty="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40" name=""/>
        <p:cNvGrpSpPr/>
        <p:nvPr/>
      </p:nvGrpSpPr>
      <p:grpSpPr>
        <a:xfrm>
          <a:off x="0" y="0"/>
          <a:ext cx="0" cy="0"/>
          <a:chOff x="0" y="0"/>
          <a:chExt cx="0" cy="0"/>
        </a:xfrm>
      </p:grpSpPr>
      <p:sp>
        <p:nvSpPr>
          <p:cNvPr id="1048645" name="Title 1"/>
          <p:cNvSpPr>
            <a:spLocks noGrp="1"/>
          </p:cNvSpPr>
          <p:nvPr>
            <p:ph type="title"/>
          </p:nvPr>
        </p:nvSpPr>
        <p:spPr/>
        <p:txBody>
          <a:bodyPr/>
          <a:p>
            <a:r>
              <a:rPr lang="en-US"/>
              <a:t>Click to edit Master title style</a:t>
            </a:r>
            <a:endParaRPr dirty="0" lang="en-US"/>
          </a:p>
        </p:txBody>
      </p:sp>
      <p:sp>
        <p:nvSpPr>
          <p:cNvPr id="1048646" name="Text Placeholder 2"/>
          <p:cNvSpPr>
            <a:spLocks noGrp="1"/>
          </p:cNvSpPr>
          <p:nvPr>
            <p:ph type="body" idx="1"/>
          </p:nvPr>
        </p:nvSpPr>
        <p:spPr>
          <a:xfrm>
            <a:off x="1103313" y="1905000"/>
            <a:ext cx="4396338" cy="576262"/>
          </a:xfrm>
        </p:spPr>
        <p:txBody>
          <a:bodyPr anchor="b">
            <a:noAutofit/>
          </a:bodyPr>
          <a:lstStyle>
            <a:lvl1pPr indent="0" marL="0">
              <a:buNone/>
              <a:defRPr b="0" sz="2400">
                <a:solidFill>
                  <a:schemeClr val="bg2">
                    <a:lumMod val="40000"/>
                    <a:lumOff val="6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647"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48" name="Text Placeholder 4"/>
          <p:cNvSpPr>
            <a:spLocks noGrp="1"/>
          </p:cNvSpPr>
          <p:nvPr>
            <p:ph type="body" sz="quarter" idx="3"/>
          </p:nvPr>
        </p:nvSpPr>
        <p:spPr>
          <a:xfrm>
            <a:off x="5654495" y="1905000"/>
            <a:ext cx="4396339" cy="576262"/>
          </a:xfrm>
        </p:spPr>
        <p:txBody>
          <a:bodyPr anchor="b">
            <a:noAutofit/>
          </a:bodyPr>
          <a:lstStyle>
            <a:lvl1pPr indent="0" marL="0">
              <a:buNone/>
              <a:defRPr b="0" sz="2400">
                <a:solidFill>
                  <a:schemeClr val="bg2">
                    <a:lumMod val="40000"/>
                    <a:lumOff val="6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649"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50" name="Date Placeholder 6"/>
          <p:cNvSpPr>
            <a:spLocks noGrp="1"/>
          </p:cNvSpPr>
          <p:nvPr>
            <p:ph type="dt" sz="half" idx="10"/>
          </p:nvPr>
        </p:nvSpPr>
        <p:spPr/>
        <p:txBody>
          <a:bodyPr/>
          <a:p>
            <a:fld id="{9796027F-7875-4030-9381-8BD8C4F21935}" type="datetimeFigureOut">
              <a:rPr dirty="0" lang="en-US"/>
              <a:t>7/23/2021</a:t>
            </a:fld>
            <a:endParaRPr dirty="0" lang="en-US"/>
          </a:p>
        </p:txBody>
      </p:sp>
      <p:sp>
        <p:nvSpPr>
          <p:cNvPr id="1048651" name="Footer Placeholder 7"/>
          <p:cNvSpPr>
            <a:spLocks noGrp="1"/>
          </p:cNvSpPr>
          <p:nvPr>
            <p:ph type="ftr" sz="quarter" idx="11"/>
          </p:nvPr>
        </p:nvSpPr>
        <p:spPr/>
        <p:txBody>
          <a:bodyPr/>
          <a:p>
            <a:endParaRPr dirty="0" lang="en-US"/>
          </a:p>
        </p:txBody>
      </p:sp>
      <p:sp>
        <p:nvSpPr>
          <p:cNvPr id="1048652" name="Slide Number Placeholder 8"/>
          <p:cNvSpPr>
            <a:spLocks noGrp="1"/>
          </p:cNvSpPr>
          <p:nvPr>
            <p:ph type="sldNum" sz="quarter" idx="12"/>
          </p:nvPr>
        </p:nvSpPr>
        <p:spPr/>
        <p:txBody>
          <a:bodyPr/>
          <a:p>
            <a:fld id="{D57F1E4F-1CFF-5643-939E-02111984F565}" type="slidenum">
              <a:rPr dirty="0" lang="en-US"/>
              <a:t>‹#›</a:t>
            </a:fld>
            <a:endParaRPr dirty="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34" name=""/>
        <p:cNvGrpSpPr/>
        <p:nvPr/>
      </p:nvGrpSpPr>
      <p:grpSpPr>
        <a:xfrm>
          <a:off x="0" y="0"/>
          <a:ext cx="0" cy="0"/>
          <a:chOff x="0" y="0"/>
          <a:chExt cx="0" cy="0"/>
        </a:xfrm>
      </p:grpSpPr>
      <p:sp>
        <p:nvSpPr>
          <p:cNvPr id="1048607" name="Title 1"/>
          <p:cNvSpPr>
            <a:spLocks noGrp="1"/>
          </p:cNvSpPr>
          <p:nvPr>
            <p:ph type="title"/>
          </p:nvPr>
        </p:nvSpPr>
        <p:spPr/>
        <p:txBody>
          <a:bodyPr/>
          <a:p>
            <a:r>
              <a:rPr lang="en-US"/>
              <a:t>Click to edit Master title style</a:t>
            </a:r>
            <a:endParaRPr dirty="0" lang="en-US"/>
          </a:p>
        </p:txBody>
      </p:sp>
      <p:sp>
        <p:nvSpPr>
          <p:cNvPr id="1048608" name="Date Placeholder 2"/>
          <p:cNvSpPr>
            <a:spLocks noGrp="1"/>
          </p:cNvSpPr>
          <p:nvPr>
            <p:ph type="dt" sz="half" idx="10"/>
          </p:nvPr>
        </p:nvSpPr>
        <p:spPr/>
        <p:txBody>
          <a:bodyPr/>
          <a:p>
            <a:fld id="{4509A250-FF31-4206-8172-F9D3106AACB1}" type="datetimeFigureOut">
              <a:rPr dirty="0" lang="en-US"/>
              <a:t>7/23/2021</a:t>
            </a:fld>
            <a:endParaRPr dirty="0" lang="en-US"/>
          </a:p>
        </p:txBody>
      </p:sp>
      <p:sp>
        <p:nvSpPr>
          <p:cNvPr id="1048609" name="Footer Placeholder 3"/>
          <p:cNvSpPr>
            <a:spLocks noGrp="1"/>
          </p:cNvSpPr>
          <p:nvPr>
            <p:ph type="ftr" sz="quarter" idx="11"/>
          </p:nvPr>
        </p:nvSpPr>
        <p:spPr/>
        <p:txBody>
          <a:bodyPr/>
          <a:p>
            <a:endParaRPr dirty="0" lang="en-US"/>
          </a:p>
        </p:txBody>
      </p:sp>
      <p:sp>
        <p:nvSpPr>
          <p:cNvPr id="1048610" name="Slide Number Placeholder 4"/>
          <p:cNvSpPr>
            <a:spLocks noGrp="1"/>
          </p:cNvSpPr>
          <p:nvPr>
            <p:ph type="sldNum" sz="quarter" idx="12"/>
          </p:nvPr>
        </p:nvSpPr>
        <p:spPr/>
        <p:txBody>
          <a:bodyPr/>
          <a:p>
            <a:fld id="{D57F1E4F-1CFF-5643-939E-02111984F565}" type="slidenum">
              <a:rPr dirty="0" lang="en-US"/>
              <a:t>‹#›</a:t>
            </a:fld>
            <a:endParaRPr dirty="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41" name=""/>
        <p:cNvGrpSpPr/>
        <p:nvPr/>
      </p:nvGrpSpPr>
      <p:grpSpPr>
        <a:xfrm>
          <a:off x="0" y="0"/>
          <a:ext cx="0" cy="0"/>
          <a:chOff x="0" y="0"/>
          <a:chExt cx="0" cy="0"/>
        </a:xfrm>
      </p:grpSpPr>
      <p:sp>
        <p:nvSpPr>
          <p:cNvPr id="1048653" name="Date Placeholder 1"/>
          <p:cNvSpPr>
            <a:spLocks noGrp="1"/>
          </p:cNvSpPr>
          <p:nvPr>
            <p:ph type="dt" sz="half" idx="10"/>
          </p:nvPr>
        </p:nvSpPr>
        <p:spPr/>
        <p:txBody>
          <a:bodyPr/>
          <a:p>
            <a:fld id="{4509A250-FF31-4206-8172-F9D3106AACB1}" type="datetimeFigureOut">
              <a:rPr dirty="0" lang="en-US"/>
              <a:t>7/23/2021</a:t>
            </a:fld>
            <a:endParaRPr dirty="0" lang="en-US"/>
          </a:p>
        </p:txBody>
      </p:sp>
      <p:sp>
        <p:nvSpPr>
          <p:cNvPr id="1048654" name="Footer Placeholder 2"/>
          <p:cNvSpPr>
            <a:spLocks noGrp="1"/>
          </p:cNvSpPr>
          <p:nvPr>
            <p:ph type="ftr" sz="quarter" idx="11"/>
          </p:nvPr>
        </p:nvSpPr>
        <p:spPr/>
        <p:txBody>
          <a:bodyPr/>
          <a:p>
            <a:endParaRPr dirty="0" lang="en-US"/>
          </a:p>
        </p:txBody>
      </p:sp>
      <p:sp>
        <p:nvSpPr>
          <p:cNvPr id="1048655" name="Slide Number Placeholder 3"/>
          <p:cNvSpPr>
            <a:spLocks noGrp="1"/>
          </p:cNvSpPr>
          <p:nvPr>
            <p:ph type="sldNum" sz="quarter" idx="12"/>
          </p:nvPr>
        </p:nvSpPr>
        <p:spPr/>
        <p:txBody>
          <a:bodyPr/>
          <a:p>
            <a:fld id="{D57F1E4F-1CFF-5643-939E-02111984F565}" type="slidenum">
              <a:rPr dirty="0" lang="en-US"/>
              <a:t>‹#›</a:t>
            </a:fld>
            <a:endParaRPr dirty="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47" name=""/>
        <p:cNvGrpSpPr/>
        <p:nvPr/>
      </p:nvGrpSpPr>
      <p:grpSpPr>
        <a:xfrm>
          <a:off x="0" y="0"/>
          <a:ext cx="0" cy="0"/>
          <a:chOff x="0" y="0"/>
          <a:chExt cx="0" cy="0"/>
        </a:xfrm>
      </p:grpSpPr>
      <p:sp>
        <p:nvSpPr>
          <p:cNvPr id="1048691" name="Title 1"/>
          <p:cNvSpPr>
            <a:spLocks noGrp="1"/>
          </p:cNvSpPr>
          <p:nvPr>
            <p:ph type="title"/>
          </p:nvPr>
        </p:nvSpPr>
        <p:spPr>
          <a:xfrm>
            <a:off x="1154953" y="1447800"/>
            <a:ext cx="3401064" cy="1447800"/>
          </a:xfrm>
        </p:spPr>
        <p:txBody>
          <a:bodyPr anchor="b"/>
          <a:lstStyle>
            <a:lvl1pPr algn="l">
              <a:defRPr b="0" sz="2400"/>
            </a:lvl1pPr>
          </a:lstStyle>
          <a:p>
            <a:r>
              <a:rPr lang="en-US"/>
              <a:t>Click to edit Master title style</a:t>
            </a:r>
            <a:endParaRPr dirty="0" lang="en-US"/>
          </a:p>
        </p:txBody>
      </p:sp>
      <p:sp>
        <p:nvSpPr>
          <p:cNvPr id="1048692"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93" name="Text Placeholder 3"/>
          <p:cNvSpPr>
            <a:spLocks noGrp="1"/>
          </p:cNvSpPr>
          <p:nvPr>
            <p:ph type="body" sz="half" idx="2"/>
          </p:nvPr>
        </p:nvSpPr>
        <p:spPr>
          <a:xfrm>
            <a:off x="1154953" y="3129280"/>
            <a:ext cx="3401063" cy="2895599"/>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694" name="Date Placeholder 4"/>
          <p:cNvSpPr>
            <a:spLocks noGrp="1"/>
          </p:cNvSpPr>
          <p:nvPr>
            <p:ph type="dt" sz="half" idx="10"/>
          </p:nvPr>
        </p:nvSpPr>
        <p:spPr/>
        <p:txBody>
          <a:bodyPr/>
          <a:p>
            <a:fld id="{4509A250-FF31-4206-8172-F9D3106AACB1}" type="datetimeFigureOut">
              <a:rPr dirty="0" lang="en-US"/>
              <a:t>7/23/2021</a:t>
            </a:fld>
            <a:endParaRPr dirty="0" lang="en-US"/>
          </a:p>
        </p:txBody>
      </p:sp>
      <p:sp>
        <p:nvSpPr>
          <p:cNvPr id="1048695" name="Footer Placeholder 5"/>
          <p:cNvSpPr>
            <a:spLocks noGrp="1"/>
          </p:cNvSpPr>
          <p:nvPr>
            <p:ph type="ftr" sz="quarter" idx="11"/>
          </p:nvPr>
        </p:nvSpPr>
        <p:spPr/>
        <p:txBody>
          <a:bodyPr/>
          <a:p>
            <a:endParaRPr dirty="0" lang="en-US"/>
          </a:p>
        </p:txBody>
      </p:sp>
      <p:sp>
        <p:nvSpPr>
          <p:cNvPr id="1048696" name="Slide Number Placeholder 6"/>
          <p:cNvSpPr>
            <a:spLocks noGrp="1"/>
          </p:cNvSpPr>
          <p:nvPr>
            <p:ph type="sldNum" sz="quarter" idx="12"/>
          </p:nvPr>
        </p:nvSpPr>
        <p:spPr/>
        <p:txBody>
          <a:bodyPr/>
          <a:p>
            <a:fld id="{D57F1E4F-1CFF-5643-939E-02111984F565}" type="slidenum">
              <a:rPr dirty="0" lang="en-US"/>
              <a:t>‹#›</a:t>
            </a:fld>
            <a:endParaRPr dirty="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37" name=""/>
        <p:cNvGrpSpPr/>
        <p:nvPr/>
      </p:nvGrpSpPr>
      <p:grpSpPr>
        <a:xfrm>
          <a:off x="0" y="0"/>
          <a:ext cx="0" cy="0"/>
          <a:chOff x="0" y="0"/>
          <a:chExt cx="0" cy="0"/>
        </a:xfrm>
      </p:grpSpPr>
      <p:sp>
        <p:nvSpPr>
          <p:cNvPr id="1048621" name="Title 1"/>
          <p:cNvSpPr>
            <a:spLocks noGrp="1"/>
          </p:cNvSpPr>
          <p:nvPr>
            <p:ph type="title"/>
          </p:nvPr>
        </p:nvSpPr>
        <p:spPr>
          <a:xfrm>
            <a:off x="1153907" y="1854192"/>
            <a:ext cx="5092906" cy="1574808"/>
          </a:xfrm>
        </p:spPr>
        <p:txBody>
          <a:bodyPr anchor="b">
            <a:normAutofit/>
          </a:bodyPr>
          <a:lstStyle>
            <a:lvl1pPr algn="l">
              <a:defRPr b="0" sz="3600"/>
            </a:lvl1pPr>
          </a:lstStyle>
          <a:p>
            <a:r>
              <a:rPr lang="en-US"/>
              <a:t>Click to edit Master title style</a:t>
            </a:r>
            <a:endParaRPr dirty="0" lang="en-US"/>
          </a:p>
        </p:txBody>
      </p:sp>
      <p:sp>
        <p:nvSpPr>
          <p:cNvPr id="1048622" name="Picture Placeholder 2"/>
          <p:cNvSpPr>
            <a:spLocks noChangeAspect="1" noGrp="1"/>
          </p:cNvSpPr>
          <p:nvPr>
            <p:ph type="pic" idx="1"/>
          </p:nvPr>
        </p:nvSpPr>
        <p:spPr>
          <a:xfrm>
            <a:off x="6949546" y="1143000"/>
            <a:ext cx="3200400" cy="4572000"/>
          </a:xfrm>
          <a:prstGeom prst="roundRect">
            <a:avLst>
              <a:gd name="adj" fmla="val 1858"/>
            </a:avLst>
          </a:prstGeom>
          <a:effectLst>
            <a:outerShdw algn="tl" blurRad="50800" dir="5400000" dist="50800" rotWithShape="0">
              <a:srgbClr val="000000">
                <a:alpha val="43000"/>
              </a:srgbClr>
            </a:outerShdw>
          </a:effectLst>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r>
              <a:rPr lang="en-US"/>
              <a:t>Drag picture to placeholder or click icon to add</a:t>
            </a:r>
            <a:endParaRPr dirty="0" lang="en-US"/>
          </a:p>
        </p:txBody>
      </p:sp>
      <p:sp>
        <p:nvSpPr>
          <p:cNvPr id="1048623" name="Text Placeholder 3"/>
          <p:cNvSpPr>
            <a:spLocks noGrp="1"/>
          </p:cNvSpPr>
          <p:nvPr>
            <p:ph type="body" sz="half" idx="2"/>
          </p:nvPr>
        </p:nvSpPr>
        <p:spPr>
          <a:xfrm>
            <a:off x="1154954" y="3657600"/>
            <a:ext cx="5084979" cy="1371600"/>
          </a:xfrm>
        </p:spPr>
        <p:txBody>
          <a:bodyPr>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624" name="Date Placeholder 4"/>
          <p:cNvSpPr>
            <a:spLocks noGrp="1"/>
          </p:cNvSpPr>
          <p:nvPr>
            <p:ph type="dt" sz="half" idx="10"/>
          </p:nvPr>
        </p:nvSpPr>
        <p:spPr/>
        <p:txBody>
          <a:bodyPr/>
          <a:p>
            <a:fld id="{4509A250-FF31-4206-8172-F9D3106AACB1}" type="datetimeFigureOut">
              <a:rPr dirty="0" lang="en-US"/>
              <a:t>7/23/2021</a:t>
            </a:fld>
            <a:endParaRPr dirty="0" lang="en-US"/>
          </a:p>
        </p:txBody>
      </p:sp>
      <p:sp>
        <p:nvSpPr>
          <p:cNvPr id="1048625" name="Footer Placeholder 5"/>
          <p:cNvSpPr>
            <a:spLocks noGrp="1"/>
          </p:cNvSpPr>
          <p:nvPr>
            <p:ph type="ftr" sz="quarter" idx="11"/>
          </p:nvPr>
        </p:nvSpPr>
        <p:spPr/>
        <p:txBody>
          <a:bodyPr/>
          <a:p>
            <a:endParaRPr dirty="0" lang="en-US"/>
          </a:p>
        </p:txBody>
      </p:sp>
      <p:sp>
        <p:nvSpPr>
          <p:cNvPr id="1048626" name="Slide Number Placeholder 6"/>
          <p:cNvSpPr>
            <a:spLocks noGrp="1"/>
          </p:cNvSpPr>
          <p:nvPr>
            <p:ph type="sldNum" sz="quarter" idx="12"/>
          </p:nvPr>
        </p:nvSpPr>
        <p:spPr/>
        <p:txBody>
          <a:bodyPr/>
          <a:p>
            <a:fld id="{D57F1E4F-1CFF-5643-939E-02111984F565}" type="slidenum">
              <a:rPr dirty="0" lang="en-US"/>
              <a:t>‹#›</a:t>
            </a:fld>
            <a:endParaRPr dirty="0"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image" Target="../media/image1.png"/><Relationship Id="rId19" Type="http://schemas.openxmlformats.org/officeDocument/2006/relationships/image" Target="../media/image2.png"/><Relationship Id="rId20" Type="http://schemas.openxmlformats.org/officeDocument/2006/relationships/image" Target="../media/image3.png"/><Relationship Id="rId21" Type="http://schemas.openxmlformats.org/officeDocument/2006/relationships/image" Target="../media/image4.png"/><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6" name=""/>
        <p:cNvGrpSpPr/>
        <p:nvPr/>
      </p:nvGrpSpPr>
      <p:grpSpPr>
        <a:xfrm>
          <a:off x="0" y="0"/>
          <a:ext cx="0" cy="0"/>
          <a:chOff x="0" y="0"/>
          <a:chExt cx="0" cy="0"/>
        </a:xfrm>
      </p:grpSpPr>
      <p:pic>
        <p:nvPicPr>
          <p:cNvPr id="2097152" name="Picture 7"/>
          <p:cNvPicPr>
            <a:picLocks noChangeAspect="1"/>
          </p:cNvPicPr>
          <p:nvPr/>
        </p:nvPicPr>
        <p:blipFill rotWithShape="1">
          <a:blip xmlns:r="http://schemas.openxmlformats.org/officeDocument/2006/relationships" r:embed="rId18"/>
          <a:srcRect l="3613"/>
          <a:stretch>
            <a:fillRect/>
          </a:stretch>
        </p:blipFill>
        <p:spPr>
          <a:xfrm>
            <a:off x="0" y="2669685"/>
            <a:ext cx="4037012" cy="4188315"/>
          </a:xfrm>
          <a:prstGeom prst="rect"/>
        </p:spPr>
      </p:pic>
      <p:pic>
        <p:nvPicPr>
          <p:cNvPr id="2097153" name="Picture 6"/>
          <p:cNvPicPr>
            <a:picLocks noChangeAspect="1"/>
          </p:cNvPicPr>
          <p:nvPr/>
        </p:nvPicPr>
        <p:blipFill rotWithShape="1">
          <a:blip xmlns:r="http://schemas.openxmlformats.org/officeDocument/2006/relationships" r:embed="rId19"/>
          <a:srcRect l="35640"/>
          <a:stretch>
            <a:fillRect/>
          </a:stretch>
        </p:blipFill>
        <p:spPr>
          <a:xfrm>
            <a:off x="0" y="2892347"/>
            <a:ext cx="1522412" cy="2365453"/>
          </a:xfrm>
          <a:prstGeom prst="rect"/>
        </p:spPr>
      </p:pic>
      <p:sp>
        <p:nvSpPr>
          <p:cNvPr id="1048576" name="Oval 15"/>
          <p:cNvSpPr/>
          <p:nvPr/>
        </p:nvSpPr>
        <p:spPr>
          <a:xfrm>
            <a:off x="8609012" y="1676400"/>
            <a:ext cx="2819400" cy="2819400"/>
          </a:xfrm>
          <a:prstGeom prst="ellipse"/>
          <a:gradFill flip="none" rotWithShape="1">
            <a:gsLst>
              <a:gs pos="0">
                <a:schemeClr val="bg2">
                  <a:lumMod val="60000"/>
                  <a:lumOff val="40000"/>
                  <a:alpha val="7000"/>
                </a:schemeClr>
              </a:gs>
              <a:gs pos="36000">
                <a:schemeClr val="bg2">
                  <a:lumMod val="60000"/>
                  <a:lumOff val="40000"/>
                  <a:alpha val="6000"/>
                </a:schemeClr>
              </a:gs>
              <a:gs pos="69000">
                <a:schemeClr val="bg2">
                  <a:lumMod val="60000"/>
                  <a:lumOff val="40000"/>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pic>
        <p:nvPicPr>
          <p:cNvPr id="2097154" name="Picture 8"/>
          <p:cNvPicPr>
            <a:picLocks noChangeAspect="1"/>
          </p:cNvPicPr>
          <p:nvPr/>
        </p:nvPicPr>
        <p:blipFill rotWithShape="1">
          <a:blip xmlns:r="http://schemas.openxmlformats.org/officeDocument/2006/relationships" r:embed="rId20"/>
          <a:srcRect t="28813"/>
          <a:stretch>
            <a:fillRect/>
          </a:stretch>
        </p:blipFill>
        <p:spPr>
          <a:xfrm>
            <a:off x="7999412" y="0"/>
            <a:ext cx="1603387" cy="1141407"/>
          </a:xfrm>
          <a:prstGeom prst="rect"/>
        </p:spPr>
      </p:pic>
      <p:pic>
        <p:nvPicPr>
          <p:cNvPr id="2097155" name="Picture 9"/>
          <p:cNvPicPr>
            <a:picLocks noChangeAspect="1"/>
          </p:cNvPicPr>
          <p:nvPr/>
        </p:nvPicPr>
        <p:blipFill rotWithShape="1">
          <a:blip xmlns:r="http://schemas.openxmlformats.org/officeDocument/2006/relationships" r:embed="rId21"/>
          <a:srcRect b="23320"/>
          <a:stretch>
            <a:fillRect/>
          </a:stretch>
        </p:blipFill>
        <p:spPr>
          <a:xfrm>
            <a:off x="8605878" y="6096000"/>
            <a:ext cx="993734" cy="762000"/>
          </a:xfrm>
          <a:prstGeom prst="rect"/>
        </p:spPr>
      </p:pic>
      <p:sp>
        <p:nvSpPr>
          <p:cNvPr id="1048577" name="Rectangle 13"/>
          <p:cNvSpPr/>
          <p:nvPr/>
        </p:nvSpPr>
        <p:spPr>
          <a:xfrm>
            <a:off x="10437812" y="0"/>
            <a:ext cx="685800" cy="1143000"/>
          </a:xfrm>
          <a:prstGeom prst="rect"/>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48578" name="Title Placeholder 1"/>
          <p:cNvSpPr>
            <a:spLocks noGrp="1"/>
          </p:cNvSpPr>
          <p:nvPr>
            <p:ph type="title"/>
          </p:nvPr>
        </p:nvSpPr>
        <p:spPr>
          <a:xfrm>
            <a:off x="646111" y="452718"/>
            <a:ext cx="9404723" cy="1400530"/>
          </a:xfrm>
          <a:prstGeom prst="rect"/>
        </p:spPr>
        <p:txBody>
          <a:bodyPr anchor="t" bIns="45720" lIns="91440" rIns="91440" rtlCol="0" tIns="45720" vert="horz">
            <a:noAutofit/>
          </a:bodyPr>
          <a:p>
            <a:r>
              <a:rPr lang="en-US"/>
              <a:t>Click to edit Master title style</a:t>
            </a:r>
            <a:endParaRPr dirty="0" lang="en-US"/>
          </a:p>
        </p:txBody>
      </p:sp>
      <p:sp>
        <p:nvSpPr>
          <p:cNvPr id="1048579" name="Text Placeholder 2"/>
          <p:cNvSpPr>
            <a:spLocks noGrp="1"/>
          </p:cNvSpPr>
          <p:nvPr>
            <p:ph type="body" idx="1"/>
          </p:nvPr>
        </p:nvSpPr>
        <p:spPr>
          <a:xfrm>
            <a:off x="1103312" y="2052918"/>
            <a:ext cx="8946541" cy="4195481"/>
          </a:xfrm>
          <a:prstGeom prst="rect"/>
        </p:spPr>
        <p:txBody>
          <a:bodyPr bIns="45720" lIns="91440" rIns="91440" rtlCol="0" tIns="45720" vert="horz">
            <a:normAutofit/>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580" name="Date Placeholder 3"/>
          <p:cNvSpPr>
            <a:spLocks noGrp="1"/>
          </p:cNvSpPr>
          <p:nvPr>
            <p:ph type="dt" sz="half" idx="2"/>
          </p:nvPr>
        </p:nvSpPr>
        <p:spPr>
          <a:xfrm rot="5400000">
            <a:off x="10155639" y="1790701"/>
            <a:ext cx="990599" cy="304799"/>
          </a:xfrm>
          <a:prstGeom prst="rect"/>
        </p:spPr>
        <p:txBody>
          <a:bodyPr anchor="t" bIns="45720" lIns="91440" rIns="91440" rtlCol="0" tIns="45720" vert="horz"/>
          <a:lstStyle>
            <a:lvl1pPr algn="l">
              <a:defRPr b="0" sz="1100" i="0">
                <a:solidFill>
                  <a:schemeClr val="tx1">
                    <a:tint val="75000"/>
                    <a:alpha val="60000"/>
                  </a:schemeClr>
                </a:solidFill>
              </a:defRPr>
            </a:lvl1pPr>
          </a:lstStyle>
          <a:p>
            <a:fld id="{4AAD347D-5ACD-4C99-B74B-A9C85AD731AF}" type="datetimeFigureOut">
              <a:rPr dirty="0" lang="en-US"/>
              <a:t>7/23/2021</a:t>
            </a:fld>
            <a:endParaRPr dirty="0" lang="en-US"/>
          </a:p>
        </p:txBody>
      </p:sp>
      <p:sp>
        <p:nvSpPr>
          <p:cNvPr id="1048581" name="Footer Placeholder 4"/>
          <p:cNvSpPr>
            <a:spLocks noGrp="1"/>
          </p:cNvSpPr>
          <p:nvPr>
            <p:ph type="ftr" sz="quarter" idx="3"/>
          </p:nvPr>
        </p:nvSpPr>
        <p:spPr>
          <a:xfrm rot="5400000">
            <a:off x="8951573" y="3225297"/>
            <a:ext cx="3859795" cy="304801"/>
          </a:xfrm>
          <a:prstGeom prst="rect"/>
        </p:spPr>
        <p:txBody>
          <a:bodyPr anchor="b" bIns="45720" lIns="91440" rIns="91440" rtlCol="0" tIns="45720" vert="horz"/>
          <a:lstStyle>
            <a:lvl1pPr algn="l">
              <a:defRPr b="0" sz="1100" i="0">
                <a:solidFill>
                  <a:schemeClr val="tx1">
                    <a:tint val="75000"/>
                    <a:alpha val="60000"/>
                  </a:schemeClr>
                </a:solidFill>
              </a:defRPr>
            </a:lvl1pPr>
          </a:lstStyle>
          <a:p>
            <a:endParaRPr dirty="0" lang="en-US"/>
          </a:p>
        </p:txBody>
      </p:sp>
      <p:sp>
        <p:nvSpPr>
          <p:cNvPr id="1048582" name="Slide Number Placeholder 5"/>
          <p:cNvSpPr>
            <a:spLocks noGrp="1"/>
          </p:cNvSpPr>
          <p:nvPr>
            <p:ph type="sldNum" sz="quarter" idx="4"/>
          </p:nvPr>
        </p:nvSpPr>
        <p:spPr bwMode="gray">
          <a:xfrm>
            <a:off x="10352540" y="295729"/>
            <a:ext cx="838199" cy="767687"/>
          </a:xfrm>
          <a:prstGeom prst="rect"/>
        </p:spPr>
        <p:txBody>
          <a:bodyPr anchor="b" bIns="45720" lIns="91440" rIns="91440" rtlCol="0" tIns="45720" vert="horz"/>
          <a:lstStyle>
            <a:lvl1pPr algn="ctr">
              <a:defRPr b="0" sz="2800" i="0">
                <a:solidFill>
                  <a:schemeClr val="tx1">
                    <a:tint val="75000"/>
                  </a:schemeClr>
                </a:solidFill>
              </a:defRPr>
            </a:lvl1pPr>
          </a:lstStyle>
          <a:p>
            <a:fld id="{D57F1E4F-1CFF-5643-939E-02111984F565}" type="slidenum">
              <a:rPr dirty="0" lang="en-US"/>
              <a:t>‹#›</a:t>
            </a:fld>
            <a:endParaRPr dirty="0" lang="en-US"/>
          </a:p>
        </p:txBody>
      </p:sp>
    </p:spTree>
  </p:cSld>
  <p:clrMap accent1="accent1" accent2="accent2" accent3="accent3" accent4="accent4" accent5="accent5" accent6="accent6" bg1="dk1" bg2="dk2" tx1="lt1" tx2="lt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dt="0" ftr="0" hdr="0" sldNum="0"/>
  <p:txStyles>
    <p:titleStyle>
      <a:lvl1pPr algn="l" defTabSz="457200" eaLnBrk="1" hangingPunct="1" latinLnBrk="0" rtl="0">
        <a:spcBef>
          <a:spcPct val="0"/>
        </a:spcBef>
        <a:buNone/>
        <a:defRPr b="0" sz="420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algn="l" defTabSz="457200" eaLnBrk="1" hangingPunct="1" indent="-342900" latinLnBrk="0" marL="342900" rtl="0">
        <a:spcBef>
          <a:spcPts val="1000"/>
        </a:spcBef>
        <a:spcAft>
          <a:spcPts val="0"/>
        </a:spcAft>
        <a:buClr>
          <a:schemeClr val="bg2">
            <a:lumMod val="40000"/>
            <a:lumOff val="60000"/>
          </a:schemeClr>
        </a:buClr>
        <a:buSzPct val="80000"/>
        <a:buFont typeface="Wingdings 3" charset="2"/>
        <a:buChar char=""/>
        <a:defRPr b="0" sz="2000" i="0" kern="1200">
          <a:solidFill>
            <a:schemeClr val="tx1"/>
          </a:solidFill>
          <a:latin typeface="+mj-lt"/>
          <a:ea typeface="+mj-ea"/>
          <a:cs typeface="+mj-cs"/>
        </a:defRPr>
      </a:lvl1pPr>
      <a:lvl2pPr algn="l" defTabSz="457200" eaLnBrk="1" hangingPunct="1" indent="-285750" latinLnBrk="0" marL="742950" rtl="0">
        <a:spcBef>
          <a:spcPts val="1000"/>
        </a:spcBef>
        <a:spcAft>
          <a:spcPts val="0"/>
        </a:spcAft>
        <a:buClr>
          <a:schemeClr val="bg2">
            <a:lumMod val="40000"/>
            <a:lumOff val="60000"/>
          </a:schemeClr>
        </a:buClr>
        <a:buSzPct val="80000"/>
        <a:buFont typeface="Wingdings 3" charset="2"/>
        <a:buChar char=""/>
        <a:defRPr b="0" sz="1800" i="0" kern="1200">
          <a:solidFill>
            <a:schemeClr val="tx1"/>
          </a:solidFill>
          <a:latin typeface="+mj-lt"/>
          <a:ea typeface="+mj-ea"/>
          <a:cs typeface="+mj-cs"/>
        </a:defRPr>
      </a:lvl2pPr>
      <a:lvl3pPr algn="l" defTabSz="457200" eaLnBrk="1" hangingPunct="1" indent="-228600" latinLnBrk="0" marL="1143000" rtl="0">
        <a:spcBef>
          <a:spcPts val="1000"/>
        </a:spcBef>
        <a:spcAft>
          <a:spcPts val="0"/>
        </a:spcAft>
        <a:buClr>
          <a:schemeClr val="bg2">
            <a:lumMod val="40000"/>
            <a:lumOff val="60000"/>
          </a:schemeClr>
        </a:buClr>
        <a:buSzPct val="80000"/>
        <a:buFont typeface="Wingdings 3" charset="2"/>
        <a:buChar char=""/>
        <a:defRPr b="0" sz="1600" i="0" kern="1200">
          <a:solidFill>
            <a:schemeClr val="tx1"/>
          </a:solidFill>
          <a:latin typeface="+mj-lt"/>
          <a:ea typeface="+mj-ea"/>
          <a:cs typeface="+mj-cs"/>
        </a:defRPr>
      </a:lvl3pPr>
      <a:lvl4pPr algn="l" defTabSz="457200" eaLnBrk="1" hangingPunct="1" indent="-228600" latinLnBrk="0" marL="1600200" rtl="0">
        <a:spcBef>
          <a:spcPts val="1000"/>
        </a:spcBef>
        <a:spcAft>
          <a:spcPts val="0"/>
        </a:spcAft>
        <a:buClr>
          <a:schemeClr val="bg2">
            <a:lumMod val="40000"/>
            <a:lumOff val="60000"/>
          </a:schemeClr>
        </a:buClr>
        <a:buSzPct val="80000"/>
        <a:buFont typeface="Wingdings 3" charset="2"/>
        <a:buChar char=""/>
        <a:defRPr b="0" sz="1400" i="0" kern="1200">
          <a:solidFill>
            <a:schemeClr val="tx1"/>
          </a:solidFill>
          <a:latin typeface="+mj-lt"/>
          <a:ea typeface="+mj-ea"/>
          <a:cs typeface="+mj-cs"/>
        </a:defRPr>
      </a:lvl4pPr>
      <a:lvl5pPr algn="l" defTabSz="457200" eaLnBrk="1" hangingPunct="1" indent="-228600" latinLnBrk="0" marL="2057400" rtl="0">
        <a:spcBef>
          <a:spcPts val="1000"/>
        </a:spcBef>
        <a:spcAft>
          <a:spcPts val="0"/>
        </a:spcAft>
        <a:buClr>
          <a:schemeClr val="bg2">
            <a:lumMod val="40000"/>
            <a:lumOff val="60000"/>
          </a:schemeClr>
        </a:buClr>
        <a:buSzPct val="80000"/>
        <a:buFont typeface="Wingdings 3" charset="2"/>
        <a:buChar char=""/>
        <a:defRPr b="0" sz="1400" i="0" kern="1200">
          <a:solidFill>
            <a:schemeClr val="tx1"/>
          </a:solidFill>
          <a:latin typeface="+mj-lt"/>
          <a:ea typeface="+mj-ea"/>
          <a:cs typeface="+mj-cs"/>
        </a:defRPr>
      </a:lvl5pPr>
      <a:lvl6pPr algn="l" defTabSz="457200" eaLnBrk="1" hangingPunct="1" indent="-228600" latinLnBrk="0" marL="2506000" rtl="0">
        <a:spcBef>
          <a:spcPts val="1000"/>
        </a:spcBef>
        <a:spcAft>
          <a:spcPts val="0"/>
        </a:spcAft>
        <a:buClr>
          <a:schemeClr val="bg2">
            <a:lumMod val="40000"/>
            <a:lumOff val="60000"/>
          </a:schemeClr>
        </a:buClr>
        <a:buSzPct val="80000"/>
        <a:buFont typeface="Wingdings 3" charset="2"/>
        <a:buChar char=""/>
        <a:defRPr b="0" sz="1400" i="0" kern="1200">
          <a:solidFill>
            <a:schemeClr val="tx1"/>
          </a:solidFill>
          <a:latin typeface="+mj-lt"/>
          <a:ea typeface="+mj-ea"/>
          <a:cs typeface="+mj-cs"/>
        </a:defRPr>
      </a:lvl6pPr>
      <a:lvl7pPr algn="l" defTabSz="457200" eaLnBrk="1" hangingPunct="1" indent="-228600" latinLnBrk="0" marL="2971800" rtl="0">
        <a:spcBef>
          <a:spcPts val="1000"/>
        </a:spcBef>
        <a:spcAft>
          <a:spcPts val="0"/>
        </a:spcAft>
        <a:buClr>
          <a:schemeClr val="bg2">
            <a:lumMod val="40000"/>
            <a:lumOff val="60000"/>
          </a:schemeClr>
        </a:buClr>
        <a:buSzPct val="80000"/>
        <a:buFont typeface="Wingdings 3" charset="2"/>
        <a:buChar char=""/>
        <a:defRPr b="0" sz="1400" i="0" kern="1200">
          <a:solidFill>
            <a:schemeClr val="tx1"/>
          </a:solidFill>
          <a:latin typeface="+mj-lt"/>
          <a:ea typeface="+mj-ea"/>
          <a:cs typeface="+mj-cs"/>
        </a:defRPr>
      </a:lvl7pPr>
      <a:lvl8pPr algn="l" defTabSz="457200" eaLnBrk="1" hangingPunct="1" indent="-228600" latinLnBrk="0" marL="3429000" rtl="0">
        <a:spcBef>
          <a:spcPts val="1000"/>
        </a:spcBef>
        <a:spcAft>
          <a:spcPts val="0"/>
        </a:spcAft>
        <a:buClr>
          <a:schemeClr val="bg2">
            <a:lumMod val="40000"/>
            <a:lumOff val="60000"/>
          </a:schemeClr>
        </a:buClr>
        <a:buSzPct val="80000"/>
        <a:buFont typeface="Wingdings 3" charset="2"/>
        <a:buChar char=""/>
        <a:defRPr b="0" sz="1400" i="0" kern="1200">
          <a:solidFill>
            <a:schemeClr val="tx1"/>
          </a:solidFill>
          <a:latin typeface="+mj-lt"/>
          <a:ea typeface="+mj-ea"/>
          <a:cs typeface="+mj-cs"/>
        </a:defRPr>
      </a:lvl8pPr>
      <a:lvl9pPr algn="l" defTabSz="457200" eaLnBrk="1" hangingPunct="1" indent="-228600" latinLnBrk="0" marL="3886200" rtl="0">
        <a:spcBef>
          <a:spcPts val="1000"/>
        </a:spcBef>
        <a:spcAft>
          <a:spcPts val="0"/>
        </a:spcAft>
        <a:buClr>
          <a:schemeClr val="bg2">
            <a:lumMod val="40000"/>
            <a:lumOff val="60000"/>
          </a:schemeClr>
        </a:buClr>
        <a:buSzPct val="80000"/>
        <a:buFont typeface="Wingdings 3" charset="2"/>
        <a:buChar char=""/>
        <a:defRPr b="0" sz="1400" i="0" kern="1200">
          <a:solidFill>
            <a:schemeClr val="tx1"/>
          </a:solidFill>
          <a:latin typeface="+mj-lt"/>
          <a:ea typeface="+mj-ea"/>
          <a:cs typeface="+mj-cs"/>
        </a:defRPr>
      </a:lvl9pPr>
    </p:bodyStyle>
    <p:otherStyle>
      <a:defPPr>
        <a:defRPr lang="en-US"/>
      </a:defPPr>
      <a:lvl1pPr algn="l" defTabSz="457200" eaLnBrk="1" hangingPunct="1" latinLnBrk="0" marL="0" rtl="0">
        <a:defRPr sz="1800" kern="1200">
          <a:solidFill>
            <a:schemeClr val="tx1"/>
          </a:solidFill>
          <a:latin typeface="+mn-lt"/>
          <a:ea typeface="+mn-ea"/>
          <a:cs typeface="+mn-cs"/>
        </a:defRPr>
      </a:lvl1pPr>
      <a:lvl2pPr algn="l" defTabSz="457200" eaLnBrk="1" hangingPunct="1" latinLnBrk="0" marL="457200" rtl="0">
        <a:defRPr sz="1800" kern="1200">
          <a:solidFill>
            <a:schemeClr val="tx1"/>
          </a:solidFill>
          <a:latin typeface="+mn-lt"/>
          <a:ea typeface="+mn-ea"/>
          <a:cs typeface="+mn-cs"/>
        </a:defRPr>
      </a:lvl2pPr>
      <a:lvl3pPr algn="l" defTabSz="457200" eaLnBrk="1" hangingPunct="1" latinLnBrk="0" marL="914400" rtl="0">
        <a:defRPr sz="1800" kern="1200">
          <a:solidFill>
            <a:schemeClr val="tx1"/>
          </a:solidFill>
          <a:latin typeface="+mn-lt"/>
          <a:ea typeface="+mn-ea"/>
          <a:cs typeface="+mn-cs"/>
        </a:defRPr>
      </a:lvl3pPr>
      <a:lvl4pPr algn="l" defTabSz="457200" eaLnBrk="1" hangingPunct="1" latinLnBrk="0" marL="1371600" rtl="0">
        <a:defRPr sz="1800" kern="1200">
          <a:solidFill>
            <a:schemeClr val="tx1"/>
          </a:solidFill>
          <a:latin typeface="+mn-lt"/>
          <a:ea typeface="+mn-ea"/>
          <a:cs typeface="+mn-cs"/>
        </a:defRPr>
      </a:lvl4pPr>
      <a:lvl5pPr algn="l" defTabSz="457200" eaLnBrk="1" hangingPunct="1" latinLnBrk="0" marL="1828800" rtl="0">
        <a:defRPr sz="1800" kern="1200">
          <a:solidFill>
            <a:schemeClr val="tx1"/>
          </a:solidFill>
          <a:latin typeface="+mn-lt"/>
          <a:ea typeface="+mn-ea"/>
          <a:cs typeface="+mn-cs"/>
        </a:defRPr>
      </a:lvl5pPr>
      <a:lvl6pPr algn="l" defTabSz="457200" eaLnBrk="1" hangingPunct="1" latinLnBrk="0" marL="2286000" rtl="0">
        <a:defRPr sz="1800" kern="1200">
          <a:solidFill>
            <a:schemeClr val="tx1"/>
          </a:solidFill>
          <a:latin typeface="+mn-lt"/>
          <a:ea typeface="+mn-ea"/>
          <a:cs typeface="+mn-cs"/>
        </a:defRPr>
      </a:lvl6pPr>
      <a:lvl7pPr algn="l" defTabSz="457200" eaLnBrk="1" hangingPunct="1" latinLnBrk="0" marL="2743200" rtl="0">
        <a:defRPr sz="1800" kern="1200">
          <a:solidFill>
            <a:schemeClr val="tx1"/>
          </a:solidFill>
          <a:latin typeface="+mn-lt"/>
          <a:ea typeface="+mn-ea"/>
          <a:cs typeface="+mn-cs"/>
        </a:defRPr>
      </a:lvl7pPr>
      <a:lvl8pPr algn="l" defTabSz="457200" eaLnBrk="1" hangingPunct="1" latinLnBrk="0" marL="3200400" rtl="0">
        <a:defRPr sz="1800" kern="1200">
          <a:solidFill>
            <a:schemeClr val="tx1"/>
          </a:solidFill>
          <a:latin typeface="+mn-lt"/>
          <a:ea typeface="+mn-ea"/>
          <a:cs typeface="+mn-cs"/>
        </a:defRPr>
      </a:lvl8pPr>
      <a:lvl9pPr algn="l" defTabSz="4572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88" name="Title 1"/>
          <p:cNvSpPr>
            <a:spLocks noGrp="1"/>
          </p:cNvSpPr>
          <p:nvPr>
            <p:ph type="ctrTitle"/>
          </p:nvPr>
        </p:nvSpPr>
        <p:spPr>
          <a:xfrm>
            <a:off x="1154955" y="1447800"/>
            <a:ext cx="8825658" cy="2180771"/>
          </a:xfrm>
        </p:spPr>
        <p:txBody>
          <a:bodyPr/>
          <a:p>
            <a:r>
              <a:rPr dirty="0" lang="en-US"/>
              <a:t>ENG315</a:t>
            </a:r>
          </a:p>
        </p:txBody>
      </p:sp>
      <p:sp>
        <p:nvSpPr>
          <p:cNvPr id="1048589" name="Subtitle 2"/>
          <p:cNvSpPr>
            <a:spLocks noGrp="1"/>
          </p:cNvSpPr>
          <p:nvPr>
            <p:ph type="subTitle" idx="1"/>
          </p:nvPr>
        </p:nvSpPr>
        <p:spPr>
          <a:xfrm>
            <a:off x="1154955" y="3628571"/>
            <a:ext cx="8825658" cy="2010229"/>
          </a:xfrm>
        </p:spPr>
        <p:txBody>
          <a:bodyPr/>
          <a:p>
            <a:r>
              <a:rPr dirty="0" lang="en-US"/>
              <a:t>Using PowerPoint and effective slide design resources</a:t>
            </a:r>
          </a:p>
          <a:p>
            <a:r>
              <a:rPr dirty="0" lang="en-US"/>
              <a:t>Student’s Name </a:t>
            </a:r>
          </a:p>
          <a:p>
            <a:r>
              <a:rPr dirty="0" lang="en-US"/>
              <a:t>Institution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7" name=""/>
        <p:cNvGrpSpPr/>
        <p:nvPr/>
      </p:nvGrpSpPr>
      <p:grpSpPr>
        <a:xfrm>
          <a:off x="0" y="0"/>
          <a:ext cx="0" cy="0"/>
          <a:chOff x="0" y="0"/>
          <a:chExt cx="0" cy="0"/>
        </a:xfrm>
      </p:grpSpPr>
      <p:sp>
        <p:nvSpPr>
          <p:cNvPr id="1048595" name="Title 1"/>
          <p:cNvSpPr>
            <a:spLocks noGrp="1"/>
          </p:cNvSpPr>
          <p:nvPr>
            <p:ph type="title"/>
          </p:nvPr>
        </p:nvSpPr>
        <p:spPr/>
        <p:txBody>
          <a:bodyPr/>
          <a:p>
            <a:r>
              <a:rPr dirty="0" lang="en-US"/>
              <a:t>Don McMillan’s video: Life after Dead by PowerPoint </a:t>
            </a:r>
          </a:p>
        </p:txBody>
      </p:sp>
      <p:sp>
        <p:nvSpPr>
          <p:cNvPr id="1048596" name="Content Placeholder 2"/>
          <p:cNvSpPr>
            <a:spLocks noGrp="1"/>
          </p:cNvSpPr>
          <p:nvPr>
            <p:ph idx="1"/>
          </p:nvPr>
        </p:nvSpPr>
        <p:spPr/>
        <p:txBody>
          <a:bodyPr/>
          <a:p>
            <a:r>
              <a:rPr dirty="0" lang="en-US"/>
              <a:t>McMillan highlights common mistakes made in </a:t>
            </a:r>
            <a:r>
              <a:rPr dirty="0" lang="en-US" err="1"/>
              <a:t>powerpoint</a:t>
            </a:r>
            <a:r>
              <a:rPr dirty="0" lang="en-US"/>
              <a:t> presentations </a:t>
            </a:r>
          </a:p>
          <a:p>
            <a:r>
              <a:rPr dirty="0" lang="en-US"/>
              <a:t>They include:</a:t>
            </a:r>
          </a:p>
          <a:p>
            <a:r>
              <a:rPr dirty="0" lang="en-US"/>
              <a:t>1. Too much information in the slides </a:t>
            </a:r>
          </a:p>
          <a:p>
            <a:r>
              <a:rPr dirty="0" lang="en-US"/>
              <a:t>This makes the presentation crowdy and boring </a:t>
            </a:r>
          </a:p>
          <a:p>
            <a:r>
              <a:rPr dirty="0" lang="en-US"/>
              <a:t>2. Failure to spell-check the presentation</a:t>
            </a:r>
          </a:p>
          <a:p>
            <a:r>
              <a:rPr dirty="0" lang="en-US"/>
              <a:t>He makes fun with this point asserting that-it makes the presenter more stupid</a:t>
            </a:r>
          </a:p>
          <a:p>
            <a:r>
              <a:rPr dirty="0" lang="en-US"/>
              <a:t>3. Bad color schemes </a:t>
            </a:r>
          </a:p>
          <a:p>
            <a:r>
              <a:rPr dirty="0" lang="en-US"/>
              <a:t>This involves clashing background and font colors that do not match</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00" name="Title 1"/>
          <p:cNvSpPr>
            <a:spLocks noGrp="1"/>
          </p:cNvSpPr>
          <p:nvPr>
            <p:ph type="title"/>
          </p:nvPr>
        </p:nvSpPr>
        <p:spPr/>
        <p:txBody>
          <a:bodyPr/>
          <a:p>
            <a:r>
              <a:rPr dirty="0" lang="en-US"/>
              <a:t>Continuation of Video Summary</a:t>
            </a:r>
          </a:p>
        </p:txBody>
      </p:sp>
      <p:sp>
        <p:nvSpPr>
          <p:cNvPr id="1048601" name="Content Placeholder 2"/>
          <p:cNvSpPr>
            <a:spLocks noGrp="1"/>
          </p:cNvSpPr>
          <p:nvPr>
            <p:ph idx="1"/>
          </p:nvPr>
        </p:nvSpPr>
        <p:spPr/>
        <p:txBody>
          <a:bodyPr/>
          <a:p>
            <a:r>
              <a:rPr dirty="0" lang="en-US"/>
              <a:t>4. Font analysis </a:t>
            </a:r>
          </a:p>
          <a:p>
            <a:r>
              <a:rPr dirty="0" lang="en-US"/>
              <a:t>The font one chooses to use says much about the presenter </a:t>
            </a:r>
          </a:p>
          <a:p>
            <a:r>
              <a:rPr dirty="0" lang="en-US"/>
              <a:t>He provides examples of what some of the fonts mean </a:t>
            </a:r>
          </a:p>
          <a:p>
            <a:r>
              <a:rPr dirty="0" lang="en-US"/>
              <a:t>For instance, </a:t>
            </a:r>
          </a:p>
          <a:p>
            <a:r>
              <a:rPr dirty="0" lang="en-US" err="1"/>
              <a:t>Cuorier</a:t>
            </a:r>
            <a:r>
              <a:rPr dirty="0" lang="en-US"/>
              <a:t> New (font) shows that one is organized and structured </a:t>
            </a:r>
          </a:p>
          <a:p>
            <a:r>
              <a:rPr dirty="0" lang="en-US"/>
              <a:t>Matisse (font) is mainly used by artists </a:t>
            </a:r>
          </a:p>
          <a:p>
            <a:r>
              <a:rPr dirty="0" lang="en-US"/>
              <a:t>Times New Roman (font), to McMillan means that one is unimaginative, lazy, and apathetic</a:t>
            </a:r>
          </a:p>
          <a:p>
            <a:r>
              <a:rPr dirty="0" lang="en-US"/>
              <a:t>The above descriptions refer to lack of imagination in presentation </a:t>
            </a:r>
          </a:p>
          <a:p>
            <a:r>
              <a:rPr dirty="0" lang="en-US"/>
              <a:t>Times New Roman font is a default font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605" name="Title 1"/>
          <p:cNvSpPr>
            <a:spLocks noGrp="1"/>
          </p:cNvSpPr>
          <p:nvPr>
            <p:ph type="title"/>
          </p:nvPr>
        </p:nvSpPr>
        <p:spPr/>
        <p:txBody>
          <a:bodyPr/>
          <a:p>
            <a:r>
              <a:rPr dirty="0" lang="en-US"/>
              <a:t>Reference </a:t>
            </a:r>
          </a:p>
        </p:txBody>
      </p:sp>
      <p:sp>
        <p:nvSpPr>
          <p:cNvPr id="1048606" name="Content Placeholder 2"/>
          <p:cNvSpPr>
            <a:spLocks noGrp="1"/>
          </p:cNvSpPr>
          <p:nvPr>
            <p:ph idx="1"/>
          </p:nvPr>
        </p:nvSpPr>
        <p:spPr/>
        <p:txBody>
          <a:bodyPr/>
          <a:p>
            <a:r>
              <a:rPr dirty="0" lang="en-US"/>
              <a:t>McMillan, D. (2012, September 12). “Life After Death by PowerPoint-Corporate Comedy Video.” </a:t>
            </a:r>
            <a:r>
              <a:rPr dirty="0" i="1" lang="en-US"/>
              <a:t>YouTube</a:t>
            </a:r>
            <a:r>
              <a:rPr dirty="0" lang="en-US"/>
              <a:t>. https://youtu.be/MjcO2ExtHso</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Ion">
  <a:themeElements>
    <a:clrScheme name="Ion">
      <a:dk1>
        <a:sysClr lastClr="000000" val="windowText"/>
      </a:dk1>
      <a:lt1>
        <a:sysClr lastClr="FFFFFF" val="window"/>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r="5400000" dist="25400" rotWithShape="0">
              <a:srgbClr val="000000">
                <a:alpha val="45000"/>
              </a:srgbClr>
            </a:outerShdw>
          </a:effectLst>
        </a:effectStyle>
        <a:effectStyle>
          <a:effectLst>
            <a:outerShdw blurRad="63500" dir="5400000" dist="38100" rotWithShape="0">
              <a:srgbClr val="000000">
                <a:alpha val="60000"/>
              </a:srgbClr>
            </a:outerShdw>
          </a:effectLst>
          <a:scene3d>
            <a:camera prst="orthographicFront">
              <a:rot lat="0" lon="0" rev="0"/>
            </a:camera>
            <a:lightRig dir="tl" rig="threePt"/>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fillRect/>
          </a:stretch>
        </a:blipFill>
      </a:bgFillStyleLst>
    </a:fmtScheme>
  </a:themeElements>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ENG315</dc:title>
  <dc:creator>Ed Buchanan</dc:creator>
  <cp:lastModifiedBy>steve</cp:lastModifiedBy>
  <dcterms:created xsi:type="dcterms:W3CDTF">2016-09-24T18:46:14Z</dcterms:created>
  <dcterms:modified xsi:type="dcterms:W3CDTF">2021-07-23T13:59:44Z</dcterms:modified>
</cp:coreProperties>
</file>